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B0604020202020204" charset="0"/>
      <p:regular r:id="rId10"/>
      <p:bold r:id="rId11"/>
      <p:italic r:id="rId12"/>
      <p:boldItalic r:id="rId13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32256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9828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438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0324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3392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4206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3314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253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poloprojec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OpenAhjo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Nykyinen OpenAhjo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Rajapinta mallintaa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päättäjiä (309 kpl)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kokouksia (8069 kpl)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asioita (21175 kpl)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esityslistan kohtia (40194 kpl)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1800"/>
              <a:t>ovat joko esityksiä tai päätöksiä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OpenAhjon tietomalli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41800"/>
            <a:ext cx="9144001" cy="3351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Tiedon tuominen OpenAhjoon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Helsingin kaupungin suljettu asianhallintajärjestelmä Ahjo muodostaa kerran vuorokaudessa uusista esityslistoista ja pöytäkirjoista zip-tiedostot.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OpenAhjo skannaa Ahjon web-palvelimen hakemistopuun läpi ja lataa uudet tai muuttuneet tiedostot.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OpenAhjo siivoaa päätöstekstin metatiedot ja tallentaa tiedot omaan tietokantaan.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Paikkatieto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Päätöksiin kytketään paikkatieto heuristisesti: päätösteksti skannataan ja siitä etsitään paikkatiedon tunnisteilta näyttäviä merkkijonoja (esim. katuosoite, kaavanumero, kiinteistötunnus).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Kytkentä on osin puutteellista, ja joskus tulee vääriä osumia. Parempi ratkaisu olisi paikkatiedon kytkeminen päätöksen metatietoihin jo tiedon tuotantovaiheessa.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Popolo-standardi	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600"/>
              <a:t>Popolo-spesifikaatiossa (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http://www.popoloproject.com/</a:t>
            </a:r>
            <a:r>
              <a:rPr lang="en" sz="1600"/>
              <a:t>) on kehitetty tietomalli: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600"/>
              <a:t>ihmisille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600"/>
              <a:t>organisaatioille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600"/>
              <a:t>organisaation jäsenyyksille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1600"/>
              <a:t>organisaation pysyville rooleille (esim. lautakunnan puheenjohtaja)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500" y="3848100"/>
            <a:ext cx="8724900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Popolo-standardin käyttöönotto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tietomallin läpikäynti ja harmonisointi esim. 6aika-määrittelyjen mukaan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henkilöpäättäjiin liittyvien tietojen mukaantuominen (esim. kokouksen läsnäolijat, viranhaltijan nimi)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paikkatiedon lisääminen Ahjoon tiedontuotantovaiheessa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OpenAhjon tulevaisuus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Näytössä katseltava esitys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Roboto</vt:lpstr>
      <vt:lpstr>Arial</vt:lpstr>
      <vt:lpstr>material</vt:lpstr>
      <vt:lpstr>OpenAhjo</vt:lpstr>
      <vt:lpstr>Nykyinen OpenAhjo</vt:lpstr>
      <vt:lpstr>OpenAhjon tietomalli</vt:lpstr>
      <vt:lpstr>Tiedon tuominen OpenAhjoon</vt:lpstr>
      <vt:lpstr>Paikkatieto</vt:lpstr>
      <vt:lpstr>Popolo-standardi </vt:lpstr>
      <vt:lpstr>OpenAhjon tulevaisuus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OpenAhjo</dc:title>
  <dc:creator>Lahti Tanja</dc:creator>
  <cp:lastModifiedBy>Lahti Tanja</cp:lastModifiedBy>
  <cp:revision>1</cp:revision>
  <dcterms:modified xsi:type="dcterms:W3CDTF">2015-09-03T12:07:21Z</dcterms:modified>
</cp:coreProperties>
</file>