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2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3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4" r:id="rId5"/>
    <p:sldMasterId id="2147483696" r:id="rId6"/>
    <p:sldMasterId id="2147483683" r:id="rId7"/>
  </p:sldMasterIdLst>
  <p:notesMasterIdLst>
    <p:notesMasterId r:id="rId32"/>
  </p:notesMasterIdLst>
  <p:sldIdLst>
    <p:sldId id="288" r:id="rId8"/>
    <p:sldId id="368" r:id="rId9"/>
    <p:sldId id="369" r:id="rId10"/>
    <p:sldId id="370" r:id="rId11"/>
    <p:sldId id="371" r:id="rId12"/>
    <p:sldId id="302" r:id="rId13"/>
    <p:sldId id="304" r:id="rId14"/>
    <p:sldId id="372" r:id="rId15"/>
    <p:sldId id="373" r:id="rId16"/>
    <p:sldId id="289" r:id="rId17"/>
    <p:sldId id="292" r:id="rId18"/>
    <p:sldId id="297" r:id="rId19"/>
    <p:sldId id="299" r:id="rId20"/>
    <p:sldId id="290" r:id="rId21"/>
    <p:sldId id="291" r:id="rId22"/>
    <p:sldId id="300" r:id="rId23"/>
    <p:sldId id="293" r:id="rId24"/>
    <p:sldId id="294" r:id="rId25"/>
    <p:sldId id="295" r:id="rId26"/>
    <p:sldId id="296" r:id="rId27"/>
    <p:sldId id="298" r:id="rId28"/>
    <p:sldId id="364" r:id="rId29"/>
    <p:sldId id="367" r:id="rId30"/>
    <p:sldId id="374" r:id="rId31"/>
  </p:sldIdLst>
  <p:sldSz cx="12192000" cy="6858000"/>
  <p:notesSz cx="6858000" cy="9144000"/>
  <p:defaultTextStyle>
    <a:defPPr>
      <a:defRPr lang="fi-FI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C7CFD6-0E0B-4BBB-A914-C54766A2B813}" v="81" dt="2022-11-14T11:10:08.285"/>
    <p1510:client id="{2686A96D-7700-42C1-BE49-212C540FE35A}" v="604" dt="2022-11-14T12:03:35.474"/>
    <p1510:client id="{29FE03DC-B242-46EE-BC8E-7F90215D799C}" v="62" dt="2022-11-15T07:07:50.938"/>
    <p1510:client id="{EF7C37BF-D6BC-4FC4-8A5A-BFD4E6ACADF6}" v="5" dt="2022-11-14T11:55:21.3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725" y="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21" Type="http://schemas.openxmlformats.org/officeDocument/2006/relationships/slide" Target="slides/slide14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notesMaster" Target="notesMasters/notesMaster1.xml"/><Relationship Id="rId37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theme" Target="theme/theme1.xml"/><Relationship Id="rId8" Type="http://schemas.openxmlformats.org/officeDocument/2006/relationships/slide" Target="slides/slide1.xml"/><Relationship Id="rId3" Type="http://schemas.openxmlformats.org/officeDocument/2006/relationships/customXml" Target="../customXml/item3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hyperlink" Target="https://lomake.hel.fi/iltapaivatoiminta" TargetMode="External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hyperlink" Target="https://lomake.hel.fi/iltapaivatoiminta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D1CD78-4E5D-4AD3-A390-4C63270C4903}" type="doc">
      <dgm:prSet loTypeId="urn:microsoft.com/office/officeart/2005/8/layout/default" loCatId="list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fi-FI"/>
        </a:p>
      </dgm:t>
    </dgm:pt>
    <dgm:pt modelId="{4AE4EE04-BD83-41C5-929A-D0858A640DAA}">
      <dgm:prSet phldrT="[Teksti]" custT="1"/>
      <dgm:spPr>
        <a:ln w="57150">
          <a:solidFill>
            <a:srgbClr val="FFD400"/>
          </a:solidFill>
        </a:ln>
      </dgm:spPr>
      <dgm:t>
        <a:bodyPr/>
        <a:lstStyle/>
        <a:p>
          <a:r>
            <a:rPr lang="fi-FI" sz="2200"/>
            <a:t>Puoli päivää esiopetuksessa</a:t>
          </a:r>
        </a:p>
      </dgm:t>
    </dgm:pt>
    <dgm:pt modelId="{93C9918E-5DFE-4017-BFED-963109A78330}" type="parTrans" cxnId="{E3A486CE-3D02-47A1-A87C-0144D5D22807}">
      <dgm:prSet/>
      <dgm:spPr/>
      <dgm:t>
        <a:bodyPr/>
        <a:lstStyle/>
        <a:p>
          <a:endParaRPr lang="fi-FI"/>
        </a:p>
      </dgm:t>
    </dgm:pt>
    <dgm:pt modelId="{873656D8-3D12-4C07-9A7A-F8BC75ECF036}" type="sibTrans" cxnId="{E3A486CE-3D02-47A1-A87C-0144D5D22807}">
      <dgm:prSet/>
      <dgm:spPr/>
      <dgm:t>
        <a:bodyPr/>
        <a:lstStyle/>
        <a:p>
          <a:endParaRPr lang="fi-FI"/>
        </a:p>
      </dgm:t>
    </dgm:pt>
    <dgm:pt modelId="{863BBE67-F73C-47CD-A88A-0D458AED6CC2}">
      <dgm:prSet phldrT="[Teksti]" custT="1"/>
      <dgm:spPr>
        <a:ln w="57150">
          <a:solidFill>
            <a:srgbClr val="FFD400"/>
          </a:solidFill>
        </a:ln>
      </dgm:spPr>
      <dgm:t>
        <a:bodyPr/>
        <a:lstStyle/>
        <a:p>
          <a:r>
            <a:rPr lang="fi-FI" sz="2200"/>
            <a:t>Puoli päivää esiopetusta täydentävässä varhaiskasvatuksessa</a:t>
          </a:r>
        </a:p>
      </dgm:t>
    </dgm:pt>
    <dgm:pt modelId="{A68DF3B2-2A49-49AD-998E-89A998DED5C6}" type="parTrans" cxnId="{61B00C85-6336-4D54-A359-805A47D19874}">
      <dgm:prSet/>
      <dgm:spPr/>
      <dgm:t>
        <a:bodyPr/>
        <a:lstStyle/>
        <a:p>
          <a:endParaRPr lang="fi-FI"/>
        </a:p>
      </dgm:t>
    </dgm:pt>
    <dgm:pt modelId="{0310B62A-12CA-4F89-8DBD-2EAFC99D5736}" type="sibTrans" cxnId="{61B00C85-6336-4D54-A359-805A47D19874}">
      <dgm:prSet/>
      <dgm:spPr/>
      <dgm:t>
        <a:bodyPr/>
        <a:lstStyle/>
        <a:p>
          <a:endParaRPr lang="fi-FI"/>
        </a:p>
      </dgm:t>
    </dgm:pt>
    <dgm:pt modelId="{C104BA1D-D460-4B19-9707-4F213FE5197A}" type="pres">
      <dgm:prSet presAssocID="{ACD1CD78-4E5D-4AD3-A390-4C63270C4903}" presName="diagram" presStyleCnt="0">
        <dgm:presLayoutVars>
          <dgm:dir/>
          <dgm:resizeHandles val="exact"/>
        </dgm:presLayoutVars>
      </dgm:prSet>
      <dgm:spPr/>
    </dgm:pt>
    <dgm:pt modelId="{D28E23D8-5138-4BAE-ADF5-5D939748BCD4}" type="pres">
      <dgm:prSet presAssocID="{4AE4EE04-BD83-41C5-929A-D0858A640DAA}" presName="node" presStyleLbl="node1" presStyleIdx="0" presStyleCnt="2" custScaleX="78740" custScaleY="56868" custLinFactNeighborX="0" custLinFactNeighborY="-10770">
        <dgm:presLayoutVars>
          <dgm:bulletEnabled val="1"/>
        </dgm:presLayoutVars>
      </dgm:prSet>
      <dgm:spPr/>
    </dgm:pt>
    <dgm:pt modelId="{8592E0FE-3C04-45C8-95CE-A02857E10619}" type="pres">
      <dgm:prSet presAssocID="{873656D8-3D12-4C07-9A7A-F8BC75ECF036}" presName="sibTrans" presStyleCnt="0"/>
      <dgm:spPr/>
    </dgm:pt>
    <dgm:pt modelId="{D51563D1-6CE0-41A2-8157-F8F2303A9D28}" type="pres">
      <dgm:prSet presAssocID="{863BBE67-F73C-47CD-A88A-0D458AED6CC2}" presName="node" presStyleLbl="node1" presStyleIdx="1" presStyleCnt="2" custScaleX="78740" custScaleY="72908" custLinFactNeighborX="1206" custLinFactNeighborY="17193">
        <dgm:presLayoutVars>
          <dgm:bulletEnabled val="1"/>
        </dgm:presLayoutVars>
      </dgm:prSet>
      <dgm:spPr/>
    </dgm:pt>
  </dgm:ptLst>
  <dgm:cxnLst>
    <dgm:cxn modelId="{B0BF8E46-9674-47B1-9547-8F95399E6BDF}" type="presOf" srcId="{ACD1CD78-4E5D-4AD3-A390-4C63270C4903}" destId="{C104BA1D-D460-4B19-9707-4F213FE5197A}" srcOrd="0" destOrd="0" presId="urn:microsoft.com/office/officeart/2005/8/layout/default"/>
    <dgm:cxn modelId="{61B00C85-6336-4D54-A359-805A47D19874}" srcId="{ACD1CD78-4E5D-4AD3-A390-4C63270C4903}" destId="{863BBE67-F73C-47CD-A88A-0D458AED6CC2}" srcOrd="1" destOrd="0" parTransId="{A68DF3B2-2A49-49AD-998E-89A998DED5C6}" sibTransId="{0310B62A-12CA-4F89-8DBD-2EAFC99D5736}"/>
    <dgm:cxn modelId="{1795BFAD-C778-40AF-940B-5FFC6C6136B6}" type="presOf" srcId="{4AE4EE04-BD83-41C5-929A-D0858A640DAA}" destId="{D28E23D8-5138-4BAE-ADF5-5D939748BCD4}" srcOrd="0" destOrd="0" presId="urn:microsoft.com/office/officeart/2005/8/layout/default"/>
    <dgm:cxn modelId="{F9AB6BB5-ED55-49BA-9A62-615C19385444}" type="presOf" srcId="{863BBE67-F73C-47CD-A88A-0D458AED6CC2}" destId="{D51563D1-6CE0-41A2-8157-F8F2303A9D28}" srcOrd="0" destOrd="0" presId="urn:microsoft.com/office/officeart/2005/8/layout/default"/>
    <dgm:cxn modelId="{E3A486CE-3D02-47A1-A87C-0144D5D22807}" srcId="{ACD1CD78-4E5D-4AD3-A390-4C63270C4903}" destId="{4AE4EE04-BD83-41C5-929A-D0858A640DAA}" srcOrd="0" destOrd="0" parTransId="{93C9918E-5DFE-4017-BFED-963109A78330}" sibTransId="{873656D8-3D12-4C07-9A7A-F8BC75ECF036}"/>
    <dgm:cxn modelId="{69350C07-E4DB-48F7-A398-D997CD2F56F9}" type="presParOf" srcId="{C104BA1D-D460-4B19-9707-4F213FE5197A}" destId="{D28E23D8-5138-4BAE-ADF5-5D939748BCD4}" srcOrd="0" destOrd="0" presId="urn:microsoft.com/office/officeart/2005/8/layout/default"/>
    <dgm:cxn modelId="{F2BD8EC6-47DC-4203-A346-6BE9BDFADA00}" type="presParOf" srcId="{C104BA1D-D460-4B19-9707-4F213FE5197A}" destId="{8592E0FE-3C04-45C8-95CE-A02857E10619}" srcOrd="1" destOrd="0" presId="urn:microsoft.com/office/officeart/2005/8/layout/default"/>
    <dgm:cxn modelId="{E9465A98-FB4D-4866-94E8-1E97E6C46B15}" type="presParOf" srcId="{C104BA1D-D460-4B19-9707-4F213FE5197A}" destId="{D51563D1-6CE0-41A2-8157-F8F2303A9D28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CD1CD78-4E5D-4AD3-A390-4C63270C4903}" type="doc">
      <dgm:prSet loTypeId="urn:microsoft.com/office/officeart/2005/8/layout/default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fi-FI"/>
        </a:p>
      </dgm:t>
    </dgm:pt>
    <dgm:pt modelId="{26621467-8C36-4AD2-B901-C6FE092CECED}">
      <dgm:prSet phldrT="[Teksti]" custT="1"/>
      <dgm:spPr>
        <a:ln w="57150">
          <a:solidFill>
            <a:srgbClr val="00C397"/>
          </a:solidFill>
        </a:ln>
      </dgm:spPr>
      <dgm:t>
        <a:bodyPr/>
        <a:lstStyle/>
        <a:p>
          <a:r>
            <a:rPr lang="fi-FI" sz="2200"/>
            <a:t>Muualla</a:t>
          </a:r>
        </a:p>
        <a:p>
          <a:r>
            <a:rPr lang="fi-FI" sz="6000"/>
            <a:t>?</a:t>
          </a:r>
        </a:p>
      </dgm:t>
    </dgm:pt>
    <dgm:pt modelId="{49C5E224-0589-4680-910D-B962DCD76D65}" type="parTrans" cxnId="{7F3A8926-D221-4651-88CC-6383F919169F}">
      <dgm:prSet/>
      <dgm:spPr/>
      <dgm:t>
        <a:bodyPr/>
        <a:lstStyle/>
        <a:p>
          <a:endParaRPr lang="fi-FI"/>
        </a:p>
      </dgm:t>
    </dgm:pt>
    <dgm:pt modelId="{3DED7ABC-E45D-4DD1-8A0D-720F0420BFFE}" type="sibTrans" cxnId="{7F3A8926-D221-4651-88CC-6383F919169F}">
      <dgm:prSet/>
      <dgm:spPr/>
      <dgm:t>
        <a:bodyPr/>
        <a:lstStyle/>
        <a:p>
          <a:endParaRPr lang="fi-FI"/>
        </a:p>
      </dgm:t>
    </dgm:pt>
    <dgm:pt modelId="{E05E9EF3-A9DB-4725-B710-7E24CEDC9869}">
      <dgm:prSet phldrT="[Teksti]" custT="1"/>
      <dgm:spPr>
        <a:ln w="57150">
          <a:solidFill>
            <a:srgbClr val="00C397"/>
          </a:solidFill>
        </a:ln>
      </dgm:spPr>
      <dgm:t>
        <a:bodyPr/>
        <a:lstStyle/>
        <a:p>
          <a:r>
            <a:rPr lang="fi-FI" sz="2200"/>
            <a:t>Puoli</a:t>
          </a:r>
          <a:r>
            <a:rPr lang="fi-FI" sz="2100"/>
            <a:t> päivää perusopetuksen iltapäivätoiminnassa</a:t>
          </a:r>
        </a:p>
      </dgm:t>
    </dgm:pt>
    <dgm:pt modelId="{04B30B93-E164-4CFA-B890-F45B9357537F}" type="parTrans" cxnId="{59C10094-B98F-45D2-A94A-DBFFF83D29D1}">
      <dgm:prSet/>
      <dgm:spPr/>
      <dgm:t>
        <a:bodyPr/>
        <a:lstStyle/>
        <a:p>
          <a:endParaRPr lang="fi-FI"/>
        </a:p>
      </dgm:t>
    </dgm:pt>
    <dgm:pt modelId="{CD0D1D90-A61F-4982-AB40-E67E5A7D7D92}" type="sibTrans" cxnId="{59C10094-B98F-45D2-A94A-DBFFF83D29D1}">
      <dgm:prSet/>
      <dgm:spPr/>
      <dgm:t>
        <a:bodyPr/>
        <a:lstStyle/>
        <a:p>
          <a:endParaRPr lang="fi-FI"/>
        </a:p>
      </dgm:t>
    </dgm:pt>
    <dgm:pt modelId="{7A3309A0-F56B-467A-AB9A-59CD9BE5A4C8}">
      <dgm:prSet phldrT="[Teksti]" custT="1"/>
      <dgm:spPr>
        <a:ln w="57150">
          <a:solidFill>
            <a:srgbClr val="00C397"/>
          </a:solidFill>
        </a:ln>
      </dgm:spPr>
      <dgm:t>
        <a:bodyPr/>
        <a:lstStyle/>
        <a:p>
          <a:r>
            <a:rPr lang="fi-FI" sz="2200"/>
            <a:t>Puoli päivää koulussa</a:t>
          </a:r>
        </a:p>
      </dgm:t>
    </dgm:pt>
    <dgm:pt modelId="{24328148-AEC5-4B9E-9AE1-54D197A1F380}" type="parTrans" cxnId="{8DBADFF0-D48B-4BC0-BD15-D8D4BF0944A1}">
      <dgm:prSet/>
      <dgm:spPr/>
      <dgm:t>
        <a:bodyPr/>
        <a:lstStyle/>
        <a:p>
          <a:endParaRPr lang="fi-FI"/>
        </a:p>
      </dgm:t>
    </dgm:pt>
    <dgm:pt modelId="{D59E5573-5614-4890-83E4-8ADD5BAD2486}" type="sibTrans" cxnId="{8DBADFF0-D48B-4BC0-BD15-D8D4BF0944A1}">
      <dgm:prSet/>
      <dgm:spPr/>
      <dgm:t>
        <a:bodyPr/>
        <a:lstStyle/>
        <a:p>
          <a:endParaRPr lang="fi-FI"/>
        </a:p>
      </dgm:t>
    </dgm:pt>
    <dgm:pt modelId="{C104BA1D-D460-4B19-9707-4F213FE5197A}" type="pres">
      <dgm:prSet presAssocID="{ACD1CD78-4E5D-4AD3-A390-4C63270C4903}" presName="diagram" presStyleCnt="0">
        <dgm:presLayoutVars>
          <dgm:dir/>
          <dgm:resizeHandles val="exact"/>
        </dgm:presLayoutVars>
      </dgm:prSet>
      <dgm:spPr/>
    </dgm:pt>
    <dgm:pt modelId="{F5A2820B-5E70-49CD-8CD4-AE7E09B9C8E8}" type="pres">
      <dgm:prSet presAssocID="{26621467-8C36-4AD2-B901-C6FE092CECED}" presName="node" presStyleLbl="node1" presStyleIdx="0" presStyleCnt="3" custScaleY="102034" custLinFactX="10866" custLinFactY="17310" custLinFactNeighborX="100000" custLinFactNeighborY="100000">
        <dgm:presLayoutVars>
          <dgm:bulletEnabled val="1"/>
        </dgm:presLayoutVars>
      </dgm:prSet>
      <dgm:spPr/>
    </dgm:pt>
    <dgm:pt modelId="{7BF3B99E-99A4-478F-B8F0-85C286456262}" type="pres">
      <dgm:prSet presAssocID="{3DED7ABC-E45D-4DD1-8A0D-720F0420BFFE}" presName="sibTrans" presStyleCnt="0"/>
      <dgm:spPr/>
    </dgm:pt>
    <dgm:pt modelId="{122B59CE-355A-44FD-9041-CDB584D19AC8}" type="pres">
      <dgm:prSet presAssocID="{E05E9EF3-A9DB-4725-B710-7E24CEDC9869}" presName="node" presStyleLbl="node1" presStyleIdx="1" presStyleCnt="3" custScaleY="102034" custLinFactX="-855" custLinFactY="17310" custLinFactNeighborX="-100000" custLinFactNeighborY="100000">
        <dgm:presLayoutVars>
          <dgm:bulletEnabled val="1"/>
        </dgm:presLayoutVars>
      </dgm:prSet>
      <dgm:spPr/>
    </dgm:pt>
    <dgm:pt modelId="{A3CA61A8-9AB4-4803-AEDF-B82BAC7E2DA4}" type="pres">
      <dgm:prSet presAssocID="{CD0D1D90-A61F-4982-AB40-E67E5A7D7D92}" presName="sibTrans" presStyleCnt="0"/>
      <dgm:spPr/>
    </dgm:pt>
    <dgm:pt modelId="{CE18A97A-3BEE-4CD3-B524-C6A53725B34A}" type="pres">
      <dgm:prSet presAssocID="{7A3309A0-F56B-467A-AB9A-59CD9BE5A4C8}" presName="node" presStyleLbl="node1" presStyleIdx="2" presStyleCnt="3" custScaleX="136598" custScaleY="79586" custLinFactY="-48509" custLinFactNeighborX="1396" custLinFactNeighborY="-100000">
        <dgm:presLayoutVars>
          <dgm:bulletEnabled val="1"/>
        </dgm:presLayoutVars>
      </dgm:prSet>
      <dgm:spPr/>
    </dgm:pt>
  </dgm:ptLst>
  <dgm:cxnLst>
    <dgm:cxn modelId="{9E79480F-1F50-4110-AE86-FB0EE122DD50}" type="presOf" srcId="{E05E9EF3-A9DB-4725-B710-7E24CEDC9869}" destId="{122B59CE-355A-44FD-9041-CDB584D19AC8}" srcOrd="0" destOrd="0" presId="urn:microsoft.com/office/officeart/2005/8/layout/default"/>
    <dgm:cxn modelId="{7F3A8926-D221-4651-88CC-6383F919169F}" srcId="{ACD1CD78-4E5D-4AD3-A390-4C63270C4903}" destId="{26621467-8C36-4AD2-B901-C6FE092CECED}" srcOrd="0" destOrd="0" parTransId="{49C5E224-0589-4680-910D-B962DCD76D65}" sibTransId="{3DED7ABC-E45D-4DD1-8A0D-720F0420BFFE}"/>
    <dgm:cxn modelId="{F4BD2B34-9960-4A77-8727-3E228B0F9DB0}" type="presOf" srcId="{26621467-8C36-4AD2-B901-C6FE092CECED}" destId="{F5A2820B-5E70-49CD-8CD4-AE7E09B9C8E8}" srcOrd="0" destOrd="0" presId="urn:microsoft.com/office/officeart/2005/8/layout/default"/>
    <dgm:cxn modelId="{B0BF8E46-9674-47B1-9547-8F95399E6BDF}" type="presOf" srcId="{ACD1CD78-4E5D-4AD3-A390-4C63270C4903}" destId="{C104BA1D-D460-4B19-9707-4F213FE5197A}" srcOrd="0" destOrd="0" presId="urn:microsoft.com/office/officeart/2005/8/layout/default"/>
    <dgm:cxn modelId="{4DFDC472-099B-4D16-B0F8-30EB5A45C1AF}" type="presOf" srcId="{7A3309A0-F56B-467A-AB9A-59CD9BE5A4C8}" destId="{CE18A97A-3BEE-4CD3-B524-C6A53725B34A}" srcOrd="0" destOrd="0" presId="urn:microsoft.com/office/officeart/2005/8/layout/default"/>
    <dgm:cxn modelId="{59C10094-B98F-45D2-A94A-DBFFF83D29D1}" srcId="{ACD1CD78-4E5D-4AD3-A390-4C63270C4903}" destId="{E05E9EF3-A9DB-4725-B710-7E24CEDC9869}" srcOrd="1" destOrd="0" parTransId="{04B30B93-E164-4CFA-B890-F45B9357537F}" sibTransId="{CD0D1D90-A61F-4982-AB40-E67E5A7D7D92}"/>
    <dgm:cxn modelId="{8DBADFF0-D48B-4BC0-BD15-D8D4BF0944A1}" srcId="{ACD1CD78-4E5D-4AD3-A390-4C63270C4903}" destId="{7A3309A0-F56B-467A-AB9A-59CD9BE5A4C8}" srcOrd="2" destOrd="0" parTransId="{24328148-AEC5-4B9E-9AE1-54D197A1F380}" sibTransId="{D59E5573-5614-4890-83E4-8ADD5BAD2486}"/>
    <dgm:cxn modelId="{60B5784F-9F2C-4CBD-8706-16926E864297}" type="presParOf" srcId="{C104BA1D-D460-4B19-9707-4F213FE5197A}" destId="{F5A2820B-5E70-49CD-8CD4-AE7E09B9C8E8}" srcOrd="0" destOrd="0" presId="urn:microsoft.com/office/officeart/2005/8/layout/default"/>
    <dgm:cxn modelId="{5D3BD3FD-ADFE-48EE-BA13-5A7C4181A167}" type="presParOf" srcId="{C104BA1D-D460-4B19-9707-4F213FE5197A}" destId="{7BF3B99E-99A4-478F-B8F0-85C286456262}" srcOrd="1" destOrd="0" presId="urn:microsoft.com/office/officeart/2005/8/layout/default"/>
    <dgm:cxn modelId="{39579154-5883-405A-8766-9D90D66AB0C3}" type="presParOf" srcId="{C104BA1D-D460-4B19-9707-4F213FE5197A}" destId="{122B59CE-355A-44FD-9041-CDB584D19AC8}" srcOrd="2" destOrd="0" presId="urn:microsoft.com/office/officeart/2005/8/layout/default"/>
    <dgm:cxn modelId="{6455F8E6-BFC4-4A84-8935-062E6B86A70F}" type="presParOf" srcId="{C104BA1D-D460-4B19-9707-4F213FE5197A}" destId="{A3CA61A8-9AB4-4803-AEDF-B82BAC7E2DA4}" srcOrd="3" destOrd="0" presId="urn:microsoft.com/office/officeart/2005/8/layout/default"/>
    <dgm:cxn modelId="{F52C43AD-A715-4BCA-B8CD-CF15901483B7}" type="presParOf" srcId="{C104BA1D-D460-4B19-9707-4F213FE5197A}" destId="{CE18A97A-3BEE-4CD3-B524-C6A53725B34A}" srcOrd="4" destOrd="0" presId="urn:microsoft.com/office/officeart/2005/8/layout/default"/>
  </dgm:cxnLst>
  <dgm:bg/>
  <dgm:whole>
    <a:ln w="28575">
      <a:noFill/>
    </a:ln>
  </dgm:whole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7890D26-DC4F-4330-BC42-C2349AB0FD0F}" type="doc">
      <dgm:prSet loTypeId="urn:microsoft.com/office/officeart/2005/8/layout/vProcess5" loCatId="process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fi-FI"/>
        </a:p>
      </dgm:t>
    </dgm:pt>
    <dgm:pt modelId="{B3AE7326-E85A-4F97-BED8-CEC063B259C0}">
      <dgm:prSet phldrT="[Teksti]" custT="1"/>
      <dgm:spPr>
        <a:ln w="28575">
          <a:solidFill>
            <a:srgbClr val="00C397"/>
          </a:solidFill>
        </a:ln>
      </dgm:spPr>
      <dgm:t>
        <a:bodyPr/>
        <a:lstStyle/>
        <a:p>
          <a:pPr algn="l"/>
          <a:r>
            <a:rPr lang="fi-FI" sz="2400" b="1"/>
            <a:t>Hakuaika 6.3. - 1.5.2023</a:t>
          </a:r>
        </a:p>
      </dgm:t>
    </dgm:pt>
    <dgm:pt modelId="{1C963E79-B392-4E0B-BE1B-C3F10E2A36AA}" type="parTrans" cxnId="{FA605A28-6FB9-4E4E-BDE7-0C90EED7EFC3}">
      <dgm:prSet/>
      <dgm:spPr/>
      <dgm:t>
        <a:bodyPr/>
        <a:lstStyle/>
        <a:p>
          <a:endParaRPr lang="fi-FI"/>
        </a:p>
      </dgm:t>
    </dgm:pt>
    <dgm:pt modelId="{E6DAC510-E53C-4CFB-8ACB-5E8701119E12}" type="sibTrans" cxnId="{FA605A28-6FB9-4E4E-BDE7-0C90EED7EFC3}">
      <dgm:prSet/>
      <dgm:spPr/>
      <dgm:t>
        <a:bodyPr/>
        <a:lstStyle/>
        <a:p>
          <a:endParaRPr lang="fi-FI"/>
        </a:p>
      </dgm:t>
    </dgm:pt>
    <dgm:pt modelId="{7A7C922D-47D8-4A8C-9F3E-DA9CE361A1E0}">
      <dgm:prSet phldrT="[Teksti]" custT="1"/>
      <dgm:spPr>
        <a:ln w="28575">
          <a:solidFill>
            <a:srgbClr val="00C397"/>
          </a:solidFill>
        </a:ln>
      </dgm:spPr>
      <dgm:t>
        <a:bodyPr/>
        <a:lstStyle/>
        <a:p>
          <a:pPr algn="l"/>
          <a:r>
            <a:rPr lang="fi-FI" sz="1600"/>
            <a:t>Haetaan verkossa </a:t>
          </a:r>
          <a:r>
            <a:rPr lang="fi-FI" sz="1600">
              <a:hlinkClick xmlns:r="http://schemas.openxmlformats.org/officeDocument/2006/relationships" r:id="rId1"/>
            </a:rPr>
            <a:t>https://lomake.hel.fi/iltapaivatoiminta</a:t>
          </a:r>
          <a:r>
            <a:rPr lang="fi-FI" sz="1600"/>
            <a:t> tai  tulostettavan lomakkeen voi postittaa</a:t>
          </a:r>
          <a:r>
            <a:rPr lang="fi-FI" sz="1400"/>
            <a:t>. </a:t>
          </a:r>
        </a:p>
      </dgm:t>
    </dgm:pt>
    <dgm:pt modelId="{0923374D-4D25-47BD-800B-9FBB3A4D2F41}" type="parTrans" cxnId="{EEBA9E5C-1A41-432B-B0C0-E34F847FA94C}">
      <dgm:prSet/>
      <dgm:spPr/>
      <dgm:t>
        <a:bodyPr/>
        <a:lstStyle/>
        <a:p>
          <a:endParaRPr lang="fi-FI"/>
        </a:p>
      </dgm:t>
    </dgm:pt>
    <dgm:pt modelId="{58101CCA-8DBD-4B3E-97A1-E0EF70F3113D}" type="sibTrans" cxnId="{EEBA9E5C-1A41-432B-B0C0-E34F847FA94C}">
      <dgm:prSet/>
      <dgm:spPr/>
      <dgm:t>
        <a:bodyPr/>
        <a:lstStyle/>
        <a:p>
          <a:endParaRPr lang="fi-FI"/>
        </a:p>
      </dgm:t>
    </dgm:pt>
    <dgm:pt modelId="{5156B876-6CC7-466A-8C04-A96C2A69F0CD}">
      <dgm:prSet phldrT="[Teksti]" custT="1"/>
      <dgm:spPr>
        <a:ln w="28575">
          <a:solidFill>
            <a:srgbClr val="00C397"/>
          </a:solidFill>
        </a:ln>
      </dgm:spPr>
      <dgm:t>
        <a:bodyPr/>
        <a:lstStyle/>
        <a:p>
          <a:pPr>
            <a:buFont typeface="+mj-lt"/>
            <a:buAutoNum type="arabicPeriod"/>
          </a:pPr>
          <a:r>
            <a:rPr lang="fi-FI" sz="1600" b="0" i="0" dirty="0"/>
            <a:t>Päätös postitetaan huoltajille </a:t>
          </a:r>
          <a:r>
            <a:rPr lang="fi-FI" sz="1600" b="0" i="0" dirty="0">
              <a:solidFill>
                <a:schemeClr val="tx1"/>
              </a:solidFill>
            </a:rPr>
            <a:t>1.7.2023</a:t>
          </a:r>
          <a:r>
            <a:rPr lang="fi-FI" sz="1600" b="0" i="0" dirty="0"/>
            <a:t> mennessä.</a:t>
          </a:r>
          <a:endParaRPr lang="fi-FI" sz="1600" dirty="0"/>
        </a:p>
      </dgm:t>
    </dgm:pt>
    <dgm:pt modelId="{AECD7631-08E8-4451-B320-2FAFF69A5BBD}" type="parTrans" cxnId="{00EC6C01-16CD-42F1-9BFA-D3134C2D550A}">
      <dgm:prSet/>
      <dgm:spPr/>
      <dgm:t>
        <a:bodyPr/>
        <a:lstStyle/>
        <a:p>
          <a:endParaRPr lang="fi-FI"/>
        </a:p>
      </dgm:t>
    </dgm:pt>
    <dgm:pt modelId="{C729BC9C-D1B0-42FF-B6E4-ECC761B073D1}" type="sibTrans" cxnId="{00EC6C01-16CD-42F1-9BFA-D3134C2D550A}">
      <dgm:prSet/>
      <dgm:spPr/>
      <dgm:t>
        <a:bodyPr/>
        <a:lstStyle/>
        <a:p>
          <a:endParaRPr lang="fi-FI"/>
        </a:p>
      </dgm:t>
    </dgm:pt>
    <dgm:pt modelId="{A72BC5C9-F36F-4664-A17D-34DDCCA5E4D8}">
      <dgm:prSet phldrT="[Teksti]" custT="1"/>
      <dgm:spPr>
        <a:ln w="28575">
          <a:solidFill>
            <a:srgbClr val="00C397"/>
          </a:solidFill>
        </a:ln>
      </dgm:spPr>
      <dgm:t>
        <a:bodyPr/>
        <a:lstStyle/>
        <a:p>
          <a:r>
            <a:rPr lang="fi-FI" sz="1600" b="0" i="0" dirty="0"/>
            <a:t>Hakuajan ulkopuolella saapuneiden hakemusten käsittely alkaa elokuussa.</a:t>
          </a:r>
          <a:r>
            <a:rPr lang="fi-FI" sz="1600" dirty="0"/>
            <a:t> Varmuutta paikan järjestymisestä ei voida antaa. </a:t>
          </a:r>
          <a:r>
            <a:rPr lang="fi-FI" sz="1600" b="0" i="0" dirty="0"/>
            <a:t> </a:t>
          </a:r>
          <a:endParaRPr lang="fi-FI" sz="1600" dirty="0"/>
        </a:p>
      </dgm:t>
    </dgm:pt>
    <dgm:pt modelId="{02E17347-ED4F-4741-B34F-EB44A11E95E6}" type="parTrans" cxnId="{E002F831-D5ED-42A4-88CB-E1E998671FA6}">
      <dgm:prSet/>
      <dgm:spPr/>
      <dgm:t>
        <a:bodyPr/>
        <a:lstStyle/>
        <a:p>
          <a:endParaRPr lang="fi-FI"/>
        </a:p>
      </dgm:t>
    </dgm:pt>
    <dgm:pt modelId="{77DAD0F3-5EF1-46A7-B9FA-2E690B99C33B}" type="sibTrans" cxnId="{E002F831-D5ED-42A4-88CB-E1E998671FA6}">
      <dgm:prSet/>
      <dgm:spPr/>
      <dgm:t>
        <a:bodyPr/>
        <a:lstStyle/>
        <a:p>
          <a:endParaRPr lang="fi-FI"/>
        </a:p>
      </dgm:t>
    </dgm:pt>
    <dgm:pt modelId="{CA6E254B-C5C9-4354-A49F-F8B6CD722E44}">
      <dgm:prSet phldrT="[Teksti]" custT="1"/>
      <dgm:spPr>
        <a:ln w="28575">
          <a:solidFill>
            <a:srgbClr val="00C397"/>
          </a:solidFill>
        </a:ln>
      </dgm:spPr>
      <dgm:t>
        <a:bodyPr/>
        <a:lstStyle/>
        <a:p>
          <a:pPr>
            <a:buFont typeface="+mj-lt"/>
            <a:buAutoNum type="arabicPeriod"/>
          </a:pPr>
          <a:r>
            <a:rPr lang="fi-FI" sz="1600"/>
            <a:t>Maksuhuojennusta voi hakea elokuusta alkaen, kun päätös iltapäivätoimintaan on tehty (ajantasaisilla tulotiedoilla)</a:t>
          </a:r>
        </a:p>
      </dgm:t>
    </dgm:pt>
    <dgm:pt modelId="{2F827188-5C5C-4AAB-B2FD-DE5478EB2C97}" type="parTrans" cxnId="{5BD99874-D034-42C7-8DE8-1F44704F0295}">
      <dgm:prSet/>
      <dgm:spPr/>
      <dgm:t>
        <a:bodyPr/>
        <a:lstStyle/>
        <a:p>
          <a:endParaRPr lang="fi-FI"/>
        </a:p>
      </dgm:t>
    </dgm:pt>
    <dgm:pt modelId="{6865AB4D-2064-4F43-B87D-7FCE3D84968B}" type="sibTrans" cxnId="{5BD99874-D034-42C7-8DE8-1F44704F0295}">
      <dgm:prSet/>
      <dgm:spPr/>
      <dgm:t>
        <a:bodyPr/>
        <a:lstStyle/>
        <a:p>
          <a:endParaRPr lang="fi-FI"/>
        </a:p>
      </dgm:t>
    </dgm:pt>
    <dgm:pt modelId="{288F294D-61CD-4210-973F-46F0779876E3}" type="pres">
      <dgm:prSet presAssocID="{D7890D26-DC4F-4330-BC42-C2349AB0FD0F}" presName="outerComposite" presStyleCnt="0">
        <dgm:presLayoutVars>
          <dgm:chMax val="5"/>
          <dgm:dir/>
          <dgm:resizeHandles val="exact"/>
        </dgm:presLayoutVars>
      </dgm:prSet>
      <dgm:spPr/>
    </dgm:pt>
    <dgm:pt modelId="{25F1B48E-C62A-44BB-8E58-8CA55075A7B2}" type="pres">
      <dgm:prSet presAssocID="{D7890D26-DC4F-4330-BC42-C2349AB0FD0F}" presName="dummyMaxCanvas" presStyleCnt="0">
        <dgm:presLayoutVars/>
      </dgm:prSet>
      <dgm:spPr/>
    </dgm:pt>
    <dgm:pt modelId="{C80350E3-6E8D-4EFB-B651-711A31620FDE}" type="pres">
      <dgm:prSet presAssocID="{D7890D26-DC4F-4330-BC42-C2349AB0FD0F}" presName="FiveNodes_1" presStyleLbl="node1" presStyleIdx="0" presStyleCnt="5">
        <dgm:presLayoutVars>
          <dgm:bulletEnabled val="1"/>
        </dgm:presLayoutVars>
      </dgm:prSet>
      <dgm:spPr/>
    </dgm:pt>
    <dgm:pt modelId="{3D4E0B49-6F0B-446D-B88E-252A7F5A774C}" type="pres">
      <dgm:prSet presAssocID="{D7890D26-DC4F-4330-BC42-C2349AB0FD0F}" presName="FiveNodes_2" presStyleLbl="node1" presStyleIdx="1" presStyleCnt="5">
        <dgm:presLayoutVars>
          <dgm:bulletEnabled val="1"/>
        </dgm:presLayoutVars>
      </dgm:prSet>
      <dgm:spPr/>
    </dgm:pt>
    <dgm:pt modelId="{CE19D422-D173-4DAB-ADE1-1D96D95C6C09}" type="pres">
      <dgm:prSet presAssocID="{D7890D26-DC4F-4330-BC42-C2349AB0FD0F}" presName="FiveNodes_3" presStyleLbl="node1" presStyleIdx="2" presStyleCnt="5">
        <dgm:presLayoutVars>
          <dgm:bulletEnabled val="1"/>
        </dgm:presLayoutVars>
      </dgm:prSet>
      <dgm:spPr/>
    </dgm:pt>
    <dgm:pt modelId="{E3131E20-41CF-4AF4-AE4E-AF9199792C1A}" type="pres">
      <dgm:prSet presAssocID="{D7890D26-DC4F-4330-BC42-C2349AB0FD0F}" presName="FiveNodes_4" presStyleLbl="node1" presStyleIdx="3" presStyleCnt="5">
        <dgm:presLayoutVars>
          <dgm:bulletEnabled val="1"/>
        </dgm:presLayoutVars>
      </dgm:prSet>
      <dgm:spPr/>
    </dgm:pt>
    <dgm:pt modelId="{2543DB5C-776B-448F-9D16-EF039C651BF7}" type="pres">
      <dgm:prSet presAssocID="{D7890D26-DC4F-4330-BC42-C2349AB0FD0F}" presName="FiveNodes_5" presStyleLbl="node1" presStyleIdx="4" presStyleCnt="5">
        <dgm:presLayoutVars>
          <dgm:bulletEnabled val="1"/>
        </dgm:presLayoutVars>
      </dgm:prSet>
      <dgm:spPr/>
    </dgm:pt>
    <dgm:pt modelId="{5468F579-2286-434A-9BE7-15A28662DD38}" type="pres">
      <dgm:prSet presAssocID="{D7890D26-DC4F-4330-BC42-C2349AB0FD0F}" presName="FiveConn_1-2" presStyleLbl="fgAccFollowNode1" presStyleIdx="0" presStyleCnt="4">
        <dgm:presLayoutVars>
          <dgm:bulletEnabled val="1"/>
        </dgm:presLayoutVars>
      </dgm:prSet>
      <dgm:spPr/>
    </dgm:pt>
    <dgm:pt modelId="{8C8C4643-5FBE-4F08-9409-79582DB7AD64}" type="pres">
      <dgm:prSet presAssocID="{D7890D26-DC4F-4330-BC42-C2349AB0FD0F}" presName="FiveConn_2-3" presStyleLbl="fgAccFollowNode1" presStyleIdx="1" presStyleCnt="4">
        <dgm:presLayoutVars>
          <dgm:bulletEnabled val="1"/>
        </dgm:presLayoutVars>
      </dgm:prSet>
      <dgm:spPr/>
    </dgm:pt>
    <dgm:pt modelId="{FED2EDFF-64D6-4516-8EBD-128A8142A392}" type="pres">
      <dgm:prSet presAssocID="{D7890D26-DC4F-4330-BC42-C2349AB0FD0F}" presName="FiveConn_3-4" presStyleLbl="fgAccFollowNode1" presStyleIdx="2" presStyleCnt="4">
        <dgm:presLayoutVars>
          <dgm:bulletEnabled val="1"/>
        </dgm:presLayoutVars>
      </dgm:prSet>
      <dgm:spPr/>
    </dgm:pt>
    <dgm:pt modelId="{556277B7-7EA8-4740-8B53-FF460D2193B3}" type="pres">
      <dgm:prSet presAssocID="{D7890D26-DC4F-4330-BC42-C2349AB0FD0F}" presName="FiveConn_4-5" presStyleLbl="fgAccFollowNode1" presStyleIdx="3" presStyleCnt="4">
        <dgm:presLayoutVars>
          <dgm:bulletEnabled val="1"/>
        </dgm:presLayoutVars>
      </dgm:prSet>
      <dgm:spPr/>
    </dgm:pt>
    <dgm:pt modelId="{CD94FA7B-A952-4267-BBAD-A2D971466A4D}" type="pres">
      <dgm:prSet presAssocID="{D7890D26-DC4F-4330-BC42-C2349AB0FD0F}" presName="FiveNodes_1_text" presStyleLbl="node1" presStyleIdx="4" presStyleCnt="5">
        <dgm:presLayoutVars>
          <dgm:bulletEnabled val="1"/>
        </dgm:presLayoutVars>
      </dgm:prSet>
      <dgm:spPr/>
    </dgm:pt>
    <dgm:pt modelId="{07A2856A-4CAA-455A-B13F-0A58DDD6C953}" type="pres">
      <dgm:prSet presAssocID="{D7890D26-DC4F-4330-BC42-C2349AB0FD0F}" presName="FiveNodes_2_text" presStyleLbl="node1" presStyleIdx="4" presStyleCnt="5">
        <dgm:presLayoutVars>
          <dgm:bulletEnabled val="1"/>
        </dgm:presLayoutVars>
      </dgm:prSet>
      <dgm:spPr/>
    </dgm:pt>
    <dgm:pt modelId="{79F7D9F9-013D-466E-A6EE-C57F7505615D}" type="pres">
      <dgm:prSet presAssocID="{D7890D26-DC4F-4330-BC42-C2349AB0FD0F}" presName="FiveNodes_3_text" presStyleLbl="node1" presStyleIdx="4" presStyleCnt="5">
        <dgm:presLayoutVars>
          <dgm:bulletEnabled val="1"/>
        </dgm:presLayoutVars>
      </dgm:prSet>
      <dgm:spPr/>
    </dgm:pt>
    <dgm:pt modelId="{10FF3CE5-E0FA-451D-8795-819252270533}" type="pres">
      <dgm:prSet presAssocID="{D7890D26-DC4F-4330-BC42-C2349AB0FD0F}" presName="FiveNodes_4_text" presStyleLbl="node1" presStyleIdx="4" presStyleCnt="5">
        <dgm:presLayoutVars>
          <dgm:bulletEnabled val="1"/>
        </dgm:presLayoutVars>
      </dgm:prSet>
      <dgm:spPr/>
    </dgm:pt>
    <dgm:pt modelId="{0631C915-F90F-4CB5-A237-179D8E27303D}" type="pres">
      <dgm:prSet presAssocID="{D7890D26-DC4F-4330-BC42-C2349AB0FD0F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00EC6C01-16CD-42F1-9BFA-D3134C2D550A}" srcId="{D7890D26-DC4F-4330-BC42-C2349AB0FD0F}" destId="{5156B876-6CC7-466A-8C04-A96C2A69F0CD}" srcOrd="2" destOrd="0" parTransId="{AECD7631-08E8-4451-B320-2FAFF69A5BBD}" sibTransId="{C729BC9C-D1B0-42FF-B6E4-ECC761B073D1}"/>
    <dgm:cxn modelId="{4A1F711A-4C87-4475-A236-2222E34EE24E}" type="presOf" srcId="{D7890D26-DC4F-4330-BC42-C2349AB0FD0F}" destId="{288F294D-61CD-4210-973F-46F0779876E3}" srcOrd="0" destOrd="0" presId="urn:microsoft.com/office/officeart/2005/8/layout/vProcess5"/>
    <dgm:cxn modelId="{FA605A28-6FB9-4E4E-BDE7-0C90EED7EFC3}" srcId="{D7890D26-DC4F-4330-BC42-C2349AB0FD0F}" destId="{B3AE7326-E85A-4F97-BED8-CEC063B259C0}" srcOrd="0" destOrd="0" parTransId="{1C963E79-B392-4E0B-BE1B-C3F10E2A36AA}" sibTransId="{E6DAC510-E53C-4CFB-8ACB-5E8701119E12}"/>
    <dgm:cxn modelId="{E002F831-D5ED-42A4-88CB-E1E998671FA6}" srcId="{D7890D26-DC4F-4330-BC42-C2349AB0FD0F}" destId="{A72BC5C9-F36F-4664-A17D-34DDCCA5E4D8}" srcOrd="4" destOrd="0" parTransId="{02E17347-ED4F-4741-B34F-EB44A11E95E6}" sibTransId="{77DAD0F3-5EF1-46A7-B9FA-2E690B99C33B}"/>
    <dgm:cxn modelId="{123C2436-1FAB-4CFD-9B4A-B9D3D1C3F35C}" type="presOf" srcId="{CA6E254B-C5C9-4354-A49F-F8B6CD722E44}" destId="{10FF3CE5-E0FA-451D-8795-819252270533}" srcOrd="1" destOrd="0" presId="urn:microsoft.com/office/officeart/2005/8/layout/vProcess5"/>
    <dgm:cxn modelId="{6817523F-65A8-46FD-9A29-1652B7CF2E2E}" type="presOf" srcId="{B3AE7326-E85A-4F97-BED8-CEC063B259C0}" destId="{CD94FA7B-A952-4267-BBAD-A2D971466A4D}" srcOrd="1" destOrd="0" presId="urn:microsoft.com/office/officeart/2005/8/layout/vProcess5"/>
    <dgm:cxn modelId="{EEBA9E5C-1A41-432B-B0C0-E34F847FA94C}" srcId="{D7890D26-DC4F-4330-BC42-C2349AB0FD0F}" destId="{7A7C922D-47D8-4A8C-9F3E-DA9CE361A1E0}" srcOrd="1" destOrd="0" parTransId="{0923374D-4D25-47BD-800B-9FBB3A4D2F41}" sibTransId="{58101CCA-8DBD-4B3E-97A1-E0EF70F3113D}"/>
    <dgm:cxn modelId="{55CEE95D-FDAA-4468-942F-E43D0CE9F45F}" type="presOf" srcId="{B3AE7326-E85A-4F97-BED8-CEC063B259C0}" destId="{C80350E3-6E8D-4EFB-B651-711A31620FDE}" srcOrd="0" destOrd="0" presId="urn:microsoft.com/office/officeart/2005/8/layout/vProcess5"/>
    <dgm:cxn modelId="{9609F05D-12F8-468E-A923-A7C1E0901CBA}" type="presOf" srcId="{5156B876-6CC7-466A-8C04-A96C2A69F0CD}" destId="{CE19D422-D173-4DAB-ADE1-1D96D95C6C09}" srcOrd="0" destOrd="0" presId="urn:microsoft.com/office/officeart/2005/8/layout/vProcess5"/>
    <dgm:cxn modelId="{16F8675E-0916-4DDC-8D18-89D6A18FB4FE}" type="presOf" srcId="{E6DAC510-E53C-4CFB-8ACB-5E8701119E12}" destId="{5468F579-2286-434A-9BE7-15A28662DD38}" srcOrd="0" destOrd="0" presId="urn:microsoft.com/office/officeart/2005/8/layout/vProcess5"/>
    <dgm:cxn modelId="{89FC654A-4C75-42F8-80D6-687F26005D3D}" type="presOf" srcId="{7A7C922D-47D8-4A8C-9F3E-DA9CE361A1E0}" destId="{3D4E0B49-6F0B-446D-B88E-252A7F5A774C}" srcOrd="0" destOrd="0" presId="urn:microsoft.com/office/officeart/2005/8/layout/vProcess5"/>
    <dgm:cxn modelId="{5BD99874-D034-42C7-8DE8-1F44704F0295}" srcId="{D7890D26-DC4F-4330-BC42-C2349AB0FD0F}" destId="{CA6E254B-C5C9-4354-A49F-F8B6CD722E44}" srcOrd="3" destOrd="0" parTransId="{2F827188-5C5C-4AAB-B2FD-DE5478EB2C97}" sibTransId="{6865AB4D-2064-4F43-B87D-7FCE3D84968B}"/>
    <dgm:cxn modelId="{50833075-406E-491B-AA7C-473F954BD11E}" type="presOf" srcId="{C729BC9C-D1B0-42FF-B6E4-ECC761B073D1}" destId="{FED2EDFF-64D6-4516-8EBD-128A8142A392}" srcOrd="0" destOrd="0" presId="urn:microsoft.com/office/officeart/2005/8/layout/vProcess5"/>
    <dgm:cxn modelId="{D2698882-104E-4AA7-A533-75310152BD82}" type="presOf" srcId="{5156B876-6CC7-466A-8C04-A96C2A69F0CD}" destId="{79F7D9F9-013D-466E-A6EE-C57F7505615D}" srcOrd="1" destOrd="0" presId="urn:microsoft.com/office/officeart/2005/8/layout/vProcess5"/>
    <dgm:cxn modelId="{0EFD6E8A-7D74-4FDF-B471-F8C478E553AA}" type="presOf" srcId="{58101CCA-8DBD-4B3E-97A1-E0EF70F3113D}" destId="{8C8C4643-5FBE-4F08-9409-79582DB7AD64}" srcOrd="0" destOrd="0" presId="urn:microsoft.com/office/officeart/2005/8/layout/vProcess5"/>
    <dgm:cxn modelId="{80AA888D-AE0C-4035-81A7-A28CC8774473}" type="presOf" srcId="{6865AB4D-2064-4F43-B87D-7FCE3D84968B}" destId="{556277B7-7EA8-4740-8B53-FF460D2193B3}" srcOrd="0" destOrd="0" presId="urn:microsoft.com/office/officeart/2005/8/layout/vProcess5"/>
    <dgm:cxn modelId="{7B5849C1-CAAD-4553-BBE9-DE7396C4062A}" type="presOf" srcId="{7A7C922D-47D8-4A8C-9F3E-DA9CE361A1E0}" destId="{07A2856A-4CAA-455A-B13F-0A58DDD6C953}" srcOrd="1" destOrd="0" presId="urn:microsoft.com/office/officeart/2005/8/layout/vProcess5"/>
    <dgm:cxn modelId="{90546AD6-E008-4852-B266-AB920776B5F5}" type="presOf" srcId="{CA6E254B-C5C9-4354-A49F-F8B6CD722E44}" destId="{E3131E20-41CF-4AF4-AE4E-AF9199792C1A}" srcOrd="0" destOrd="0" presId="urn:microsoft.com/office/officeart/2005/8/layout/vProcess5"/>
    <dgm:cxn modelId="{B66264F7-6A99-431D-B93A-61AF7D2E8F4C}" type="presOf" srcId="{A72BC5C9-F36F-4664-A17D-34DDCCA5E4D8}" destId="{0631C915-F90F-4CB5-A237-179D8E27303D}" srcOrd="1" destOrd="0" presId="urn:microsoft.com/office/officeart/2005/8/layout/vProcess5"/>
    <dgm:cxn modelId="{FD4D30FC-A2A2-4697-9C06-CC203741B544}" type="presOf" srcId="{A72BC5C9-F36F-4664-A17D-34DDCCA5E4D8}" destId="{2543DB5C-776B-448F-9D16-EF039C651BF7}" srcOrd="0" destOrd="0" presId="urn:microsoft.com/office/officeart/2005/8/layout/vProcess5"/>
    <dgm:cxn modelId="{EE789B3A-F2DB-48AC-8362-3020F2B97FCB}" type="presParOf" srcId="{288F294D-61CD-4210-973F-46F0779876E3}" destId="{25F1B48E-C62A-44BB-8E58-8CA55075A7B2}" srcOrd="0" destOrd="0" presId="urn:microsoft.com/office/officeart/2005/8/layout/vProcess5"/>
    <dgm:cxn modelId="{7A894CD3-7EE0-4392-8D28-865D75A8C79B}" type="presParOf" srcId="{288F294D-61CD-4210-973F-46F0779876E3}" destId="{C80350E3-6E8D-4EFB-B651-711A31620FDE}" srcOrd="1" destOrd="0" presId="urn:microsoft.com/office/officeart/2005/8/layout/vProcess5"/>
    <dgm:cxn modelId="{9739E07A-1461-4378-B7C2-9BFD748E61F2}" type="presParOf" srcId="{288F294D-61CD-4210-973F-46F0779876E3}" destId="{3D4E0B49-6F0B-446D-B88E-252A7F5A774C}" srcOrd="2" destOrd="0" presId="urn:microsoft.com/office/officeart/2005/8/layout/vProcess5"/>
    <dgm:cxn modelId="{D63C7007-BDA7-4E18-BE81-92915007AEF4}" type="presParOf" srcId="{288F294D-61CD-4210-973F-46F0779876E3}" destId="{CE19D422-D173-4DAB-ADE1-1D96D95C6C09}" srcOrd="3" destOrd="0" presId="urn:microsoft.com/office/officeart/2005/8/layout/vProcess5"/>
    <dgm:cxn modelId="{442F1D57-CC80-4F64-B69B-5FDF1955809B}" type="presParOf" srcId="{288F294D-61CD-4210-973F-46F0779876E3}" destId="{E3131E20-41CF-4AF4-AE4E-AF9199792C1A}" srcOrd="4" destOrd="0" presId="urn:microsoft.com/office/officeart/2005/8/layout/vProcess5"/>
    <dgm:cxn modelId="{D5FA31FD-F45C-4C18-BC7C-0A2997B7E4D9}" type="presParOf" srcId="{288F294D-61CD-4210-973F-46F0779876E3}" destId="{2543DB5C-776B-448F-9D16-EF039C651BF7}" srcOrd="5" destOrd="0" presId="urn:microsoft.com/office/officeart/2005/8/layout/vProcess5"/>
    <dgm:cxn modelId="{AE9ADDE3-D873-4A0A-85C1-DF630E484D5F}" type="presParOf" srcId="{288F294D-61CD-4210-973F-46F0779876E3}" destId="{5468F579-2286-434A-9BE7-15A28662DD38}" srcOrd="6" destOrd="0" presId="urn:microsoft.com/office/officeart/2005/8/layout/vProcess5"/>
    <dgm:cxn modelId="{65ED1730-F892-4228-A37A-4BFC4BF84994}" type="presParOf" srcId="{288F294D-61CD-4210-973F-46F0779876E3}" destId="{8C8C4643-5FBE-4F08-9409-79582DB7AD64}" srcOrd="7" destOrd="0" presId="urn:microsoft.com/office/officeart/2005/8/layout/vProcess5"/>
    <dgm:cxn modelId="{CD8C4F6A-A6A5-4BB1-AE0F-5A077EC5BA06}" type="presParOf" srcId="{288F294D-61CD-4210-973F-46F0779876E3}" destId="{FED2EDFF-64D6-4516-8EBD-128A8142A392}" srcOrd="8" destOrd="0" presId="urn:microsoft.com/office/officeart/2005/8/layout/vProcess5"/>
    <dgm:cxn modelId="{6BD105EE-2946-4D89-B232-2A91DBF81737}" type="presParOf" srcId="{288F294D-61CD-4210-973F-46F0779876E3}" destId="{556277B7-7EA8-4740-8B53-FF460D2193B3}" srcOrd="9" destOrd="0" presId="urn:microsoft.com/office/officeart/2005/8/layout/vProcess5"/>
    <dgm:cxn modelId="{3DC30436-F990-4ED5-AF85-2287452DCF9D}" type="presParOf" srcId="{288F294D-61CD-4210-973F-46F0779876E3}" destId="{CD94FA7B-A952-4267-BBAD-A2D971466A4D}" srcOrd="10" destOrd="0" presId="urn:microsoft.com/office/officeart/2005/8/layout/vProcess5"/>
    <dgm:cxn modelId="{5C8EDF14-A68C-4551-BABE-095AF3E19977}" type="presParOf" srcId="{288F294D-61CD-4210-973F-46F0779876E3}" destId="{07A2856A-4CAA-455A-B13F-0A58DDD6C953}" srcOrd="11" destOrd="0" presId="urn:microsoft.com/office/officeart/2005/8/layout/vProcess5"/>
    <dgm:cxn modelId="{66A6CC6F-7759-471C-A7DE-91B2A4424988}" type="presParOf" srcId="{288F294D-61CD-4210-973F-46F0779876E3}" destId="{79F7D9F9-013D-466E-A6EE-C57F7505615D}" srcOrd="12" destOrd="0" presId="urn:microsoft.com/office/officeart/2005/8/layout/vProcess5"/>
    <dgm:cxn modelId="{3D2B1BEC-4A6A-4BDB-A78B-94DA9C55F7C3}" type="presParOf" srcId="{288F294D-61CD-4210-973F-46F0779876E3}" destId="{10FF3CE5-E0FA-451D-8795-819252270533}" srcOrd="13" destOrd="0" presId="urn:microsoft.com/office/officeart/2005/8/layout/vProcess5"/>
    <dgm:cxn modelId="{40DB23CB-C1A1-4D88-842D-FDF0BC764B7E}" type="presParOf" srcId="{288F294D-61CD-4210-973F-46F0779876E3}" destId="{0631C915-F90F-4CB5-A237-179D8E27303D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8E23D8-5138-4BAE-ADF5-5D939748BCD4}">
      <dsp:nvSpPr>
        <dsp:cNvPr id="0" name=""/>
        <dsp:cNvSpPr/>
      </dsp:nvSpPr>
      <dsp:spPr>
        <a:xfrm>
          <a:off x="437403" y="205024"/>
          <a:ext cx="3239993" cy="140400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7150" cap="flat" cmpd="sng" algn="ctr">
          <a:solidFill>
            <a:srgbClr val="FFD4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200" kern="1200"/>
            <a:t>Puoli päivää esiopetuksessa</a:t>
          </a:r>
        </a:p>
      </dsp:txBody>
      <dsp:txXfrm>
        <a:off x="437403" y="205024"/>
        <a:ext cx="3239993" cy="1404002"/>
      </dsp:txXfrm>
    </dsp:sp>
    <dsp:sp modelId="{D51563D1-6CE0-41A2-8157-F8F2303A9D28}">
      <dsp:nvSpPr>
        <dsp:cNvPr id="0" name=""/>
        <dsp:cNvSpPr/>
      </dsp:nvSpPr>
      <dsp:spPr>
        <a:xfrm>
          <a:off x="487027" y="2710879"/>
          <a:ext cx="3239993" cy="180001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7150" cap="flat" cmpd="sng" algn="ctr">
          <a:solidFill>
            <a:srgbClr val="FFD4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200" kern="1200"/>
            <a:t>Puoli päivää esiopetusta täydentävässä varhaiskasvatuksessa</a:t>
          </a:r>
        </a:p>
      </dsp:txBody>
      <dsp:txXfrm>
        <a:off x="487027" y="2710879"/>
        <a:ext cx="3239993" cy="18000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A2820B-5E70-49CD-8CD4-AE7E09B9C8E8}">
      <dsp:nvSpPr>
        <dsp:cNvPr id="0" name=""/>
        <dsp:cNvSpPr/>
      </dsp:nvSpPr>
      <dsp:spPr>
        <a:xfrm>
          <a:off x="3235731" y="2677183"/>
          <a:ext cx="2940202" cy="180000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7150" cap="flat" cmpd="sng" algn="ctr">
          <a:solidFill>
            <a:srgbClr val="00C39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200" kern="1200"/>
            <a:t>Muualla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6000" kern="1200"/>
            <a:t>?</a:t>
          </a:r>
        </a:p>
      </dsp:txBody>
      <dsp:txXfrm>
        <a:off x="3235731" y="2677183"/>
        <a:ext cx="2940202" cy="1800004"/>
      </dsp:txXfrm>
    </dsp:sp>
    <dsp:sp modelId="{122B59CE-355A-44FD-9041-CDB584D19AC8}">
      <dsp:nvSpPr>
        <dsp:cNvPr id="0" name=""/>
        <dsp:cNvSpPr/>
      </dsp:nvSpPr>
      <dsp:spPr>
        <a:xfrm>
          <a:off x="269635" y="2677183"/>
          <a:ext cx="2940202" cy="180000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7150" cap="flat" cmpd="sng" algn="ctr">
          <a:solidFill>
            <a:srgbClr val="00C39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200" kern="1200"/>
            <a:t>Puoli</a:t>
          </a:r>
          <a:r>
            <a:rPr lang="fi-FI" sz="2100" kern="1200"/>
            <a:t> päivää perusopetuksen iltapäivätoiminnassa</a:t>
          </a:r>
        </a:p>
      </dsp:txBody>
      <dsp:txXfrm>
        <a:off x="269635" y="2677183"/>
        <a:ext cx="2940202" cy="1800004"/>
      </dsp:txXfrm>
    </dsp:sp>
    <dsp:sp modelId="{CE18A97A-3BEE-4CD3-B524-C6A53725B34A}">
      <dsp:nvSpPr>
        <dsp:cNvPr id="0" name=""/>
        <dsp:cNvSpPr/>
      </dsp:nvSpPr>
      <dsp:spPr>
        <a:xfrm>
          <a:off x="1120883" y="81836"/>
          <a:ext cx="4016258" cy="140399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7150" cap="flat" cmpd="sng" algn="ctr">
          <a:solidFill>
            <a:srgbClr val="00C39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200" kern="1200"/>
            <a:t>Puoli päivää koulussa</a:t>
          </a:r>
        </a:p>
      </dsp:txBody>
      <dsp:txXfrm>
        <a:off x="1120883" y="81836"/>
        <a:ext cx="4016258" cy="140399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0350E3-6E8D-4EFB-B651-711A31620FDE}">
      <dsp:nvSpPr>
        <dsp:cNvPr id="0" name=""/>
        <dsp:cNvSpPr/>
      </dsp:nvSpPr>
      <dsp:spPr>
        <a:xfrm>
          <a:off x="0" y="0"/>
          <a:ext cx="7916875" cy="67451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00C39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b="1" kern="1200"/>
            <a:t>Hakuaika 6.3. - 1.5.2023</a:t>
          </a:r>
        </a:p>
      </dsp:txBody>
      <dsp:txXfrm>
        <a:off x="19756" y="19756"/>
        <a:ext cx="7110100" cy="635004"/>
      </dsp:txXfrm>
    </dsp:sp>
    <dsp:sp modelId="{3D4E0B49-6F0B-446D-B88E-252A7F5A774C}">
      <dsp:nvSpPr>
        <dsp:cNvPr id="0" name=""/>
        <dsp:cNvSpPr/>
      </dsp:nvSpPr>
      <dsp:spPr>
        <a:xfrm>
          <a:off x="591195" y="768199"/>
          <a:ext cx="7916875" cy="67451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00C39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/>
            <a:t>Haetaan verkossa </a:t>
          </a:r>
          <a:r>
            <a:rPr lang="fi-FI" sz="1600" kern="1200">
              <a:hlinkClick xmlns:r="http://schemas.openxmlformats.org/officeDocument/2006/relationships" r:id="rId1"/>
            </a:rPr>
            <a:t>https://lomake.hel.fi/iltapaivatoiminta</a:t>
          </a:r>
          <a:r>
            <a:rPr lang="fi-FI" sz="1600" kern="1200"/>
            <a:t> tai  tulostettavan lomakkeen voi postittaa</a:t>
          </a:r>
          <a:r>
            <a:rPr lang="fi-FI" sz="1400" kern="1200"/>
            <a:t>. </a:t>
          </a:r>
        </a:p>
      </dsp:txBody>
      <dsp:txXfrm>
        <a:off x="610951" y="787955"/>
        <a:ext cx="6847732" cy="635004"/>
      </dsp:txXfrm>
    </dsp:sp>
    <dsp:sp modelId="{CE19D422-D173-4DAB-ADE1-1D96D95C6C09}">
      <dsp:nvSpPr>
        <dsp:cNvPr id="0" name=""/>
        <dsp:cNvSpPr/>
      </dsp:nvSpPr>
      <dsp:spPr>
        <a:xfrm>
          <a:off x="1182390" y="1536399"/>
          <a:ext cx="7916875" cy="67451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00C39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fi-FI" sz="1600" b="0" i="0" kern="1200" dirty="0"/>
            <a:t>Päätös postitetaan huoltajille </a:t>
          </a:r>
          <a:r>
            <a:rPr lang="fi-FI" sz="1600" b="0" i="0" kern="1200" dirty="0">
              <a:solidFill>
                <a:schemeClr val="tx1"/>
              </a:solidFill>
            </a:rPr>
            <a:t>1.7.2023</a:t>
          </a:r>
          <a:r>
            <a:rPr lang="fi-FI" sz="1600" b="0" i="0" kern="1200" dirty="0"/>
            <a:t> mennessä.</a:t>
          </a:r>
          <a:endParaRPr lang="fi-FI" sz="1600" kern="1200" dirty="0"/>
        </a:p>
      </dsp:txBody>
      <dsp:txXfrm>
        <a:off x="1202146" y="1556155"/>
        <a:ext cx="6847732" cy="635004"/>
      </dsp:txXfrm>
    </dsp:sp>
    <dsp:sp modelId="{E3131E20-41CF-4AF4-AE4E-AF9199792C1A}">
      <dsp:nvSpPr>
        <dsp:cNvPr id="0" name=""/>
        <dsp:cNvSpPr/>
      </dsp:nvSpPr>
      <dsp:spPr>
        <a:xfrm>
          <a:off x="1773585" y="2304599"/>
          <a:ext cx="7916875" cy="67451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00C39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fi-FI" sz="1600" kern="1200"/>
            <a:t>Maksuhuojennusta voi hakea elokuusta alkaen, kun päätös iltapäivätoimintaan on tehty (ajantasaisilla tulotiedoilla)</a:t>
          </a:r>
        </a:p>
      </dsp:txBody>
      <dsp:txXfrm>
        <a:off x="1793341" y="2324355"/>
        <a:ext cx="6847732" cy="635004"/>
      </dsp:txXfrm>
    </dsp:sp>
    <dsp:sp modelId="{2543DB5C-776B-448F-9D16-EF039C651BF7}">
      <dsp:nvSpPr>
        <dsp:cNvPr id="0" name=""/>
        <dsp:cNvSpPr/>
      </dsp:nvSpPr>
      <dsp:spPr>
        <a:xfrm>
          <a:off x="2364781" y="3072799"/>
          <a:ext cx="7916875" cy="67451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00C39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b="0" i="0" kern="1200" dirty="0"/>
            <a:t>Hakuajan ulkopuolella saapuneiden hakemusten käsittely alkaa elokuussa.</a:t>
          </a:r>
          <a:r>
            <a:rPr lang="fi-FI" sz="1600" kern="1200" dirty="0"/>
            <a:t> Varmuutta paikan järjestymisestä ei voida antaa. </a:t>
          </a:r>
          <a:r>
            <a:rPr lang="fi-FI" sz="1600" b="0" i="0" kern="1200" dirty="0"/>
            <a:t> </a:t>
          </a:r>
          <a:endParaRPr lang="fi-FI" sz="1600" kern="1200" dirty="0"/>
        </a:p>
      </dsp:txBody>
      <dsp:txXfrm>
        <a:off x="2384537" y="3092555"/>
        <a:ext cx="6847732" cy="635004"/>
      </dsp:txXfrm>
    </dsp:sp>
    <dsp:sp modelId="{5468F579-2286-434A-9BE7-15A28662DD38}">
      <dsp:nvSpPr>
        <dsp:cNvPr id="0" name=""/>
        <dsp:cNvSpPr/>
      </dsp:nvSpPr>
      <dsp:spPr>
        <a:xfrm>
          <a:off x="7478439" y="492772"/>
          <a:ext cx="438435" cy="438435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2100" kern="1200"/>
        </a:p>
      </dsp:txBody>
      <dsp:txXfrm>
        <a:off x="7577087" y="492772"/>
        <a:ext cx="241139" cy="329922"/>
      </dsp:txXfrm>
    </dsp:sp>
    <dsp:sp modelId="{8C8C4643-5FBE-4F08-9409-79582DB7AD64}">
      <dsp:nvSpPr>
        <dsp:cNvPr id="0" name=""/>
        <dsp:cNvSpPr/>
      </dsp:nvSpPr>
      <dsp:spPr>
        <a:xfrm>
          <a:off x="8069635" y="1260971"/>
          <a:ext cx="438435" cy="438435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2100" kern="1200"/>
        </a:p>
      </dsp:txBody>
      <dsp:txXfrm>
        <a:off x="8168283" y="1260971"/>
        <a:ext cx="241139" cy="329922"/>
      </dsp:txXfrm>
    </dsp:sp>
    <dsp:sp modelId="{FED2EDFF-64D6-4516-8EBD-128A8142A392}">
      <dsp:nvSpPr>
        <dsp:cNvPr id="0" name=""/>
        <dsp:cNvSpPr/>
      </dsp:nvSpPr>
      <dsp:spPr>
        <a:xfrm>
          <a:off x="8660830" y="2017929"/>
          <a:ext cx="438435" cy="438435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2100" kern="1200"/>
        </a:p>
      </dsp:txBody>
      <dsp:txXfrm>
        <a:off x="8759478" y="2017929"/>
        <a:ext cx="241139" cy="329922"/>
      </dsp:txXfrm>
    </dsp:sp>
    <dsp:sp modelId="{556277B7-7EA8-4740-8B53-FF460D2193B3}">
      <dsp:nvSpPr>
        <dsp:cNvPr id="0" name=""/>
        <dsp:cNvSpPr/>
      </dsp:nvSpPr>
      <dsp:spPr>
        <a:xfrm>
          <a:off x="9252025" y="2793624"/>
          <a:ext cx="438435" cy="438435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2100" kern="1200"/>
        </a:p>
      </dsp:txBody>
      <dsp:txXfrm>
        <a:off x="9350673" y="2793624"/>
        <a:ext cx="241139" cy="3299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AB130969-3E7C-4248-8B4E-2F413E0A983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56294022-FA1B-1C46-851D-A5D69EF8CD7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76CA8C1-F8BC-0344-BBC8-05E395B8DC71}" type="datetimeFigureOut">
              <a:rPr lang="fi-FI"/>
              <a:pPr>
                <a:defRPr/>
              </a:pPr>
              <a:t>13.12.2022</a:t>
            </a:fld>
            <a:endParaRPr lang="fi-FI"/>
          </a:p>
        </p:txBody>
      </p:sp>
      <p:sp>
        <p:nvSpPr>
          <p:cNvPr id="4" name="Dian kuvan paikkamerkki 3">
            <a:extLst>
              <a:ext uri="{FF2B5EF4-FFF2-40B4-BE49-F238E27FC236}">
                <a16:creationId xmlns:a16="http://schemas.microsoft.com/office/drawing/2014/main" id="{411B62B4-A576-0842-A136-19449754333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i-FI" noProof="0"/>
          </a:p>
        </p:txBody>
      </p:sp>
      <p:sp>
        <p:nvSpPr>
          <p:cNvPr id="5" name="Huomautusten paikkamerkki 4">
            <a:extLst>
              <a:ext uri="{FF2B5EF4-FFF2-40B4-BE49-F238E27FC236}">
                <a16:creationId xmlns:a16="http://schemas.microsoft.com/office/drawing/2014/main" id="{83288488-6FC3-1B47-9123-8C63FF2A03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D40D31CA-D7E1-3342-9572-16C915A6EBE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3A404B0F-8B7F-294A-BCB1-B45C1B5A12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118E625-F91A-4941-B93F-68C3A9D0551A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Päivämäärän paikkamerkki 3">
            <a:extLst>
              <a:ext uri="{FF2B5EF4-FFF2-40B4-BE49-F238E27FC236}">
                <a16:creationId xmlns:a16="http://schemas.microsoft.com/office/drawing/2014/main" id="{B82DE116-CB3A-F04A-8B59-C84BA4920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CF9A3-46EE-DC4A-AD3C-CF70206DD62C}" type="datetime1">
              <a:rPr lang="fi-FI"/>
              <a:pPr>
                <a:defRPr/>
              </a:pPr>
              <a:t>13.12.2022</a:t>
            </a:fld>
            <a:endParaRPr lang="fi-FI"/>
          </a:p>
        </p:txBody>
      </p: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70D1A60B-2FB7-654B-ABA8-B60914127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BE1DB9DB-7196-0F49-9579-BEB6969C9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6E651A-6E85-3D4C-A186-90F2C053E4E7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7955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9">
            <a:extLst>
              <a:ext uri="{FF2B5EF4-FFF2-40B4-BE49-F238E27FC236}">
                <a16:creationId xmlns:a16="http://schemas.microsoft.com/office/drawing/2014/main" id="{9A46EF94-EBE5-514D-9468-3D0E8A3107E8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1018838" y="0"/>
            <a:ext cx="1189037" cy="6858000"/>
          </a:xfrm>
          <a:custGeom>
            <a:avLst/>
            <a:gdLst>
              <a:gd name="T0" fmla="*/ 51852164 w 2460"/>
              <a:gd name="T1" fmla="*/ 0 h 14300"/>
              <a:gd name="T2" fmla="*/ 0 w 2460"/>
              <a:gd name="T3" fmla="*/ 163068373 h 14300"/>
              <a:gd name="T4" fmla="*/ 55822870 w 2460"/>
              <a:gd name="T5" fmla="*/ 370065833 h 14300"/>
              <a:gd name="T6" fmla="*/ 0 w 2460"/>
              <a:gd name="T7" fmla="*/ 577063293 h 14300"/>
              <a:gd name="T8" fmla="*/ 55822870 w 2460"/>
              <a:gd name="T9" fmla="*/ 784061232 h 14300"/>
              <a:gd name="T10" fmla="*/ 0 w 2460"/>
              <a:gd name="T11" fmla="*/ 990828493 h 14300"/>
              <a:gd name="T12" fmla="*/ 55822870 w 2460"/>
              <a:gd name="T13" fmla="*/ 1197826433 h 14300"/>
              <a:gd name="T14" fmla="*/ 55822870 w 2460"/>
              <a:gd name="T15" fmla="*/ 1208406457 h 14300"/>
              <a:gd name="T16" fmla="*/ 0 w 2460"/>
              <a:gd name="T17" fmla="*/ 1415403916 h 14300"/>
              <a:gd name="T18" fmla="*/ 55822870 w 2460"/>
              <a:gd name="T19" fmla="*/ 1622171657 h 14300"/>
              <a:gd name="T20" fmla="*/ 0 w 2460"/>
              <a:gd name="T21" fmla="*/ 1829169117 h 14300"/>
              <a:gd name="T22" fmla="*/ 55822870 w 2460"/>
              <a:gd name="T23" fmla="*/ 2036166577 h 14300"/>
              <a:gd name="T24" fmla="*/ 0 w 2460"/>
              <a:gd name="T25" fmla="*/ 2147483646 h 14300"/>
              <a:gd name="T26" fmla="*/ 55822870 w 2460"/>
              <a:gd name="T27" fmla="*/ 2147483646 h 14300"/>
              <a:gd name="T28" fmla="*/ 0 w 2460"/>
              <a:gd name="T29" fmla="*/ 2147483646 h 14300"/>
              <a:gd name="T30" fmla="*/ 55822870 w 2460"/>
              <a:gd name="T31" fmla="*/ 2147483646 h 14300"/>
              <a:gd name="T32" fmla="*/ 0 w 2460"/>
              <a:gd name="T33" fmla="*/ 2147483646 h 14300"/>
              <a:gd name="T34" fmla="*/ 55822870 w 2460"/>
              <a:gd name="T35" fmla="*/ 2147483646 h 14300"/>
              <a:gd name="T36" fmla="*/ 55589413 w 2460"/>
              <a:gd name="T37" fmla="*/ 2147483646 h 14300"/>
              <a:gd name="T38" fmla="*/ 574579896 w 2460"/>
              <a:gd name="T39" fmla="*/ 2147483646 h 14300"/>
              <a:gd name="T40" fmla="*/ 574579896 w 2460"/>
              <a:gd name="T41" fmla="*/ 0 h 14300"/>
              <a:gd name="T42" fmla="*/ 51852164 w 2460"/>
              <a:gd name="T43" fmla="*/ 0 h 1430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460" h="14300">
                <a:moveTo>
                  <a:pt x="222" y="0"/>
                </a:moveTo>
                <a:cubicBezTo>
                  <a:pt x="167" y="272"/>
                  <a:pt x="0" y="334"/>
                  <a:pt x="0" y="709"/>
                </a:cubicBezTo>
                <a:cubicBezTo>
                  <a:pt x="0" y="1159"/>
                  <a:pt x="239" y="1159"/>
                  <a:pt x="239" y="1609"/>
                </a:cubicBezTo>
                <a:cubicBezTo>
                  <a:pt x="239" y="2059"/>
                  <a:pt x="0" y="2059"/>
                  <a:pt x="0" y="2509"/>
                </a:cubicBezTo>
                <a:cubicBezTo>
                  <a:pt x="0" y="2959"/>
                  <a:pt x="239" y="2959"/>
                  <a:pt x="239" y="3409"/>
                </a:cubicBezTo>
                <a:cubicBezTo>
                  <a:pt x="239" y="3858"/>
                  <a:pt x="0" y="3858"/>
                  <a:pt x="0" y="4308"/>
                </a:cubicBezTo>
                <a:cubicBezTo>
                  <a:pt x="0" y="4758"/>
                  <a:pt x="239" y="4758"/>
                  <a:pt x="239" y="5208"/>
                </a:cubicBezTo>
                <a:lnTo>
                  <a:pt x="239" y="5254"/>
                </a:lnTo>
                <a:cubicBezTo>
                  <a:pt x="239" y="5704"/>
                  <a:pt x="0" y="5704"/>
                  <a:pt x="0" y="6154"/>
                </a:cubicBezTo>
                <a:cubicBezTo>
                  <a:pt x="0" y="6603"/>
                  <a:pt x="239" y="6603"/>
                  <a:pt x="239" y="7053"/>
                </a:cubicBezTo>
                <a:cubicBezTo>
                  <a:pt x="239" y="7503"/>
                  <a:pt x="0" y="7503"/>
                  <a:pt x="0" y="7953"/>
                </a:cubicBezTo>
                <a:cubicBezTo>
                  <a:pt x="0" y="8403"/>
                  <a:pt x="239" y="8403"/>
                  <a:pt x="239" y="8853"/>
                </a:cubicBezTo>
                <a:cubicBezTo>
                  <a:pt x="239" y="9303"/>
                  <a:pt x="0" y="9303"/>
                  <a:pt x="0" y="9752"/>
                </a:cubicBezTo>
                <a:cubicBezTo>
                  <a:pt x="0" y="10202"/>
                  <a:pt x="239" y="10202"/>
                  <a:pt x="239" y="10652"/>
                </a:cubicBezTo>
                <a:cubicBezTo>
                  <a:pt x="239" y="11102"/>
                  <a:pt x="0" y="11102"/>
                  <a:pt x="0" y="11552"/>
                </a:cubicBezTo>
                <a:cubicBezTo>
                  <a:pt x="0" y="12002"/>
                  <a:pt x="239" y="12002"/>
                  <a:pt x="239" y="12451"/>
                </a:cubicBezTo>
                <a:cubicBezTo>
                  <a:pt x="239" y="12901"/>
                  <a:pt x="0" y="12901"/>
                  <a:pt x="0" y="13351"/>
                </a:cubicBezTo>
                <a:cubicBezTo>
                  <a:pt x="0" y="13801"/>
                  <a:pt x="239" y="13801"/>
                  <a:pt x="239" y="14251"/>
                </a:cubicBezTo>
                <a:cubicBezTo>
                  <a:pt x="239" y="14268"/>
                  <a:pt x="239" y="14284"/>
                  <a:pt x="238" y="14300"/>
                </a:cubicBezTo>
                <a:lnTo>
                  <a:pt x="2460" y="14300"/>
                </a:lnTo>
                <a:lnTo>
                  <a:pt x="2460" y="0"/>
                </a:lnTo>
                <a:lnTo>
                  <a:pt x="222" y="0"/>
                </a:lnTo>
                <a:close/>
              </a:path>
            </a:pathLst>
          </a:custGeom>
          <a:solidFill>
            <a:srgbClr val="00D7A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0FDBEA4A-18CA-3B41-8321-ECDD9C75E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96F06-665B-6847-9EEB-5323358BCD94}" type="datetime1">
              <a:rPr lang="fi-FI"/>
              <a:pPr>
                <a:defRPr/>
              </a:pPr>
              <a:t>13.12.2022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F6E84878-C6F0-1943-9E1D-E8B98CAE4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A9280EB4-8049-2140-8866-617704115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457B4-D315-D24A-9B7E-0AEA94DF158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7673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9">
            <a:extLst>
              <a:ext uri="{FF2B5EF4-FFF2-40B4-BE49-F238E27FC236}">
                <a16:creationId xmlns:a16="http://schemas.microsoft.com/office/drawing/2014/main" id="{2EF9DA39-29EC-F544-9AC2-B2DFD21DD18C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1077575" y="0"/>
            <a:ext cx="1112838" cy="6858000"/>
          </a:xfrm>
          <a:custGeom>
            <a:avLst/>
            <a:gdLst>
              <a:gd name="T0" fmla="*/ 14695837 w 2304"/>
              <a:gd name="T1" fmla="*/ 0 h 14300"/>
              <a:gd name="T2" fmla="*/ 8864064 w 2304"/>
              <a:gd name="T3" fmla="*/ 5750169 h 14300"/>
              <a:gd name="T4" fmla="*/ 138329531 w 2304"/>
              <a:gd name="T5" fmla="*/ 132708535 h 14300"/>
              <a:gd name="T6" fmla="*/ 8864064 w 2304"/>
              <a:gd name="T7" fmla="*/ 259437181 h 14300"/>
              <a:gd name="T8" fmla="*/ 129464984 w 2304"/>
              <a:gd name="T9" fmla="*/ 377885871 h 14300"/>
              <a:gd name="T10" fmla="*/ 0 w 2304"/>
              <a:gd name="T11" fmla="*/ 504614038 h 14300"/>
              <a:gd name="T12" fmla="*/ 129464984 w 2304"/>
              <a:gd name="T13" fmla="*/ 631572883 h 14300"/>
              <a:gd name="T14" fmla="*/ 0 w 2304"/>
              <a:gd name="T15" fmla="*/ 758531248 h 14300"/>
              <a:gd name="T16" fmla="*/ 129464984 w 2304"/>
              <a:gd name="T17" fmla="*/ 885490093 h 14300"/>
              <a:gd name="T18" fmla="*/ 0 w 2304"/>
              <a:gd name="T19" fmla="*/ 1012448458 h 14300"/>
              <a:gd name="T20" fmla="*/ 129464984 w 2304"/>
              <a:gd name="T21" fmla="*/ 1139406824 h 14300"/>
              <a:gd name="T22" fmla="*/ 0 w 2304"/>
              <a:gd name="T23" fmla="*/ 1266365669 h 14300"/>
              <a:gd name="T24" fmla="*/ 129464984 w 2304"/>
              <a:gd name="T25" fmla="*/ 1393324034 h 14300"/>
              <a:gd name="T26" fmla="*/ 0 w 2304"/>
              <a:gd name="T27" fmla="*/ 1520282879 h 14300"/>
              <a:gd name="T28" fmla="*/ 135763338 w 2304"/>
              <a:gd name="T29" fmla="*/ 1653451331 h 14300"/>
              <a:gd name="T30" fmla="*/ 8864064 w 2304"/>
              <a:gd name="T31" fmla="*/ 1777649711 h 14300"/>
              <a:gd name="T32" fmla="*/ 138329531 w 2304"/>
              <a:gd name="T33" fmla="*/ 1904608076 h 14300"/>
              <a:gd name="T34" fmla="*/ 8864064 w 2304"/>
              <a:gd name="T35" fmla="*/ 2031566921 h 14300"/>
              <a:gd name="T36" fmla="*/ 138329531 w 2304"/>
              <a:gd name="T37" fmla="*/ 2147483646 h 14300"/>
              <a:gd name="T38" fmla="*/ 8864064 w 2304"/>
              <a:gd name="T39" fmla="*/ 2147483646 h 14300"/>
              <a:gd name="T40" fmla="*/ 138329531 w 2304"/>
              <a:gd name="T41" fmla="*/ 2147483646 h 14300"/>
              <a:gd name="T42" fmla="*/ 8864064 w 2304"/>
              <a:gd name="T43" fmla="*/ 2147483646 h 14300"/>
              <a:gd name="T44" fmla="*/ 129464984 w 2304"/>
              <a:gd name="T45" fmla="*/ 2147483646 h 14300"/>
              <a:gd name="T46" fmla="*/ 0 w 2304"/>
              <a:gd name="T47" fmla="*/ 2147483646 h 14300"/>
              <a:gd name="T48" fmla="*/ 129464984 w 2304"/>
              <a:gd name="T49" fmla="*/ 2147483646 h 14300"/>
              <a:gd name="T50" fmla="*/ 0 w 2304"/>
              <a:gd name="T51" fmla="*/ 2147483646 h 14300"/>
              <a:gd name="T52" fmla="*/ 129464984 w 2304"/>
              <a:gd name="T53" fmla="*/ 2147483646 h 14300"/>
              <a:gd name="T54" fmla="*/ 3498871 w 2304"/>
              <a:gd name="T55" fmla="*/ 2147483646 h 14300"/>
              <a:gd name="T56" fmla="*/ 537454869 w 2304"/>
              <a:gd name="T57" fmla="*/ 2147483646 h 14300"/>
              <a:gd name="T58" fmla="*/ 537454869 w 2304"/>
              <a:gd name="T59" fmla="*/ 0 h 14300"/>
              <a:gd name="T60" fmla="*/ 14695837 w 2304"/>
              <a:gd name="T61" fmla="*/ 0 h 14300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304" h="14300">
                <a:moveTo>
                  <a:pt x="63" y="0"/>
                </a:moveTo>
                <a:lnTo>
                  <a:pt x="38" y="25"/>
                </a:lnTo>
                <a:lnTo>
                  <a:pt x="593" y="577"/>
                </a:lnTo>
                <a:lnTo>
                  <a:pt x="38" y="1128"/>
                </a:lnTo>
                <a:lnTo>
                  <a:pt x="555" y="1643"/>
                </a:lnTo>
                <a:lnTo>
                  <a:pt x="0" y="2194"/>
                </a:lnTo>
                <a:lnTo>
                  <a:pt x="555" y="2746"/>
                </a:lnTo>
                <a:lnTo>
                  <a:pt x="0" y="3298"/>
                </a:lnTo>
                <a:lnTo>
                  <a:pt x="555" y="3850"/>
                </a:lnTo>
                <a:lnTo>
                  <a:pt x="0" y="4402"/>
                </a:lnTo>
                <a:lnTo>
                  <a:pt x="555" y="4954"/>
                </a:lnTo>
                <a:lnTo>
                  <a:pt x="0" y="5506"/>
                </a:lnTo>
                <a:lnTo>
                  <a:pt x="555" y="6058"/>
                </a:lnTo>
                <a:lnTo>
                  <a:pt x="0" y="6610"/>
                </a:lnTo>
                <a:lnTo>
                  <a:pt x="582" y="7189"/>
                </a:lnTo>
                <a:lnTo>
                  <a:pt x="38" y="7729"/>
                </a:lnTo>
                <a:lnTo>
                  <a:pt x="593" y="8281"/>
                </a:lnTo>
                <a:lnTo>
                  <a:pt x="38" y="8833"/>
                </a:lnTo>
                <a:lnTo>
                  <a:pt x="593" y="9385"/>
                </a:lnTo>
                <a:lnTo>
                  <a:pt x="38" y="9937"/>
                </a:lnTo>
                <a:lnTo>
                  <a:pt x="593" y="10489"/>
                </a:lnTo>
                <a:lnTo>
                  <a:pt x="38" y="11041"/>
                </a:lnTo>
                <a:lnTo>
                  <a:pt x="555" y="11555"/>
                </a:lnTo>
                <a:lnTo>
                  <a:pt x="0" y="12107"/>
                </a:lnTo>
                <a:lnTo>
                  <a:pt x="555" y="12659"/>
                </a:lnTo>
                <a:lnTo>
                  <a:pt x="0" y="13211"/>
                </a:lnTo>
                <a:lnTo>
                  <a:pt x="555" y="13763"/>
                </a:lnTo>
                <a:lnTo>
                  <a:pt x="15" y="14300"/>
                </a:lnTo>
                <a:lnTo>
                  <a:pt x="2304" y="14300"/>
                </a:lnTo>
                <a:cubicBezTo>
                  <a:pt x="2304" y="9533"/>
                  <a:pt x="2304" y="4767"/>
                  <a:pt x="2304" y="0"/>
                </a:cubicBezTo>
                <a:lnTo>
                  <a:pt x="63" y="0"/>
                </a:lnTo>
                <a:close/>
              </a:path>
            </a:pathLst>
          </a:custGeom>
          <a:solidFill>
            <a:srgbClr val="0000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08061D68-00C2-0645-B5E8-BE1A73438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B89727-6483-7540-B969-751A8728B4EC}" type="datetime1">
              <a:rPr lang="fi-FI"/>
              <a:pPr>
                <a:defRPr/>
              </a:pPr>
              <a:t>13.12.2022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F7926BF8-A34F-6045-8D9A-C5D378E1C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48508DF5-AB63-1548-92B6-2D4E4AD7A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D1D1B-0F5B-6848-A86A-204C17E8DD0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172536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3">
            <a:extLst>
              <a:ext uri="{FF2B5EF4-FFF2-40B4-BE49-F238E27FC236}">
                <a16:creationId xmlns:a16="http://schemas.microsoft.com/office/drawing/2014/main" id="{AAC5E211-6BEE-FD4C-B8EB-17B9066CC9F5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0964863" y="0"/>
            <a:ext cx="1228725" cy="6858000"/>
          </a:xfrm>
          <a:custGeom>
            <a:avLst/>
            <a:gdLst>
              <a:gd name="T0" fmla="*/ 0 w 2539"/>
              <a:gd name="T1" fmla="*/ 2026276670 h 14300"/>
              <a:gd name="T2" fmla="*/ 0 w 2539"/>
              <a:gd name="T3" fmla="*/ 2026276670 h 14300"/>
              <a:gd name="T4" fmla="*/ 84321314 w 2539"/>
              <a:gd name="T5" fmla="*/ 2147483646 h 14300"/>
              <a:gd name="T6" fmla="*/ 0 w 2539"/>
              <a:gd name="T7" fmla="*/ 2147483646 h 14300"/>
              <a:gd name="T8" fmla="*/ 0 w 2539"/>
              <a:gd name="T9" fmla="*/ 2147483646 h 14300"/>
              <a:gd name="T10" fmla="*/ 0 w 2539"/>
              <a:gd name="T11" fmla="*/ 2147483646 h 14300"/>
              <a:gd name="T12" fmla="*/ 84321314 w 2539"/>
              <a:gd name="T13" fmla="*/ 2147483646 h 14300"/>
              <a:gd name="T14" fmla="*/ 0 w 2539"/>
              <a:gd name="T15" fmla="*/ 2147483646 h 14300"/>
              <a:gd name="T16" fmla="*/ 0 w 2539"/>
              <a:gd name="T17" fmla="*/ 2147483646 h 14300"/>
              <a:gd name="T18" fmla="*/ 0 w 2539"/>
              <a:gd name="T19" fmla="*/ 2147483646 h 14300"/>
              <a:gd name="T20" fmla="*/ 85023995 w 2539"/>
              <a:gd name="T21" fmla="*/ 2147483646 h 14300"/>
              <a:gd name="T22" fmla="*/ 0 w 2539"/>
              <a:gd name="T23" fmla="*/ 2147483646 h 14300"/>
              <a:gd name="T24" fmla="*/ 85023995 w 2539"/>
              <a:gd name="T25" fmla="*/ 2147483646 h 14300"/>
              <a:gd name="T26" fmla="*/ 0 w 2539"/>
              <a:gd name="T27" fmla="*/ 2147483646 h 14300"/>
              <a:gd name="T28" fmla="*/ 85023995 w 2539"/>
              <a:gd name="T29" fmla="*/ 2147483646 h 14300"/>
              <a:gd name="T30" fmla="*/ 0 w 2539"/>
              <a:gd name="T31" fmla="*/ 2147483646 h 14300"/>
              <a:gd name="T32" fmla="*/ 594698061 w 2539"/>
              <a:gd name="T33" fmla="*/ 2147483646 h 14300"/>
              <a:gd name="T34" fmla="*/ 594698061 w 2539"/>
              <a:gd name="T35" fmla="*/ 0 h 14300"/>
              <a:gd name="T36" fmla="*/ 0 w 2539"/>
              <a:gd name="T37" fmla="*/ 0 h 14300"/>
              <a:gd name="T38" fmla="*/ 85023995 w 2539"/>
              <a:gd name="T39" fmla="*/ 126728646 h 14300"/>
              <a:gd name="T40" fmla="*/ 0 w 2539"/>
              <a:gd name="T41" fmla="*/ 253227094 h 14300"/>
              <a:gd name="T42" fmla="*/ 85023995 w 2539"/>
              <a:gd name="T43" fmla="*/ 379725542 h 14300"/>
              <a:gd name="T44" fmla="*/ 0 w 2539"/>
              <a:gd name="T45" fmla="*/ 506454188 h 14300"/>
              <a:gd name="T46" fmla="*/ 85023995 w 2539"/>
              <a:gd name="T47" fmla="*/ 632952636 h 14300"/>
              <a:gd name="T48" fmla="*/ 0 w 2539"/>
              <a:gd name="T49" fmla="*/ 759681282 h 14300"/>
              <a:gd name="T50" fmla="*/ 85023995 w 2539"/>
              <a:gd name="T51" fmla="*/ 886179730 h 14300"/>
              <a:gd name="T52" fmla="*/ 0 w 2539"/>
              <a:gd name="T53" fmla="*/ 1012908376 h 14300"/>
              <a:gd name="T54" fmla="*/ 85023995 w 2539"/>
              <a:gd name="T55" fmla="*/ 1139406824 h 14300"/>
              <a:gd name="T56" fmla="*/ 0 w 2539"/>
              <a:gd name="T57" fmla="*/ 1266135470 h 14300"/>
              <a:gd name="T58" fmla="*/ 85023995 w 2539"/>
              <a:gd name="T59" fmla="*/ 1392633918 h 14300"/>
              <a:gd name="T60" fmla="*/ 0 w 2539"/>
              <a:gd name="T61" fmla="*/ 1519362564 h 14300"/>
              <a:gd name="T62" fmla="*/ 85023995 w 2539"/>
              <a:gd name="T63" fmla="*/ 1645861012 h 14300"/>
              <a:gd name="T64" fmla="*/ 0 w 2539"/>
              <a:gd name="T65" fmla="*/ 1772359939 h 14300"/>
              <a:gd name="T66" fmla="*/ 85023995 w 2539"/>
              <a:gd name="T67" fmla="*/ 1899088585 h 14300"/>
              <a:gd name="T68" fmla="*/ 0 w 2539"/>
              <a:gd name="T69" fmla="*/ 2025587033 h 14300"/>
              <a:gd name="T70" fmla="*/ 0 w 2539"/>
              <a:gd name="T71" fmla="*/ 2026276670 h 1430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2539" h="14300">
                <a:moveTo>
                  <a:pt x="0" y="8810"/>
                </a:moveTo>
                <a:lnTo>
                  <a:pt x="0" y="8810"/>
                </a:lnTo>
                <a:cubicBezTo>
                  <a:pt x="0" y="9056"/>
                  <a:pt x="148" y="9267"/>
                  <a:pt x="360" y="9359"/>
                </a:cubicBezTo>
                <a:cubicBezTo>
                  <a:pt x="148" y="9451"/>
                  <a:pt x="0" y="9662"/>
                  <a:pt x="0" y="9908"/>
                </a:cubicBezTo>
                <a:lnTo>
                  <a:pt x="0" y="9910"/>
                </a:lnTo>
                <a:lnTo>
                  <a:pt x="0" y="9911"/>
                </a:lnTo>
                <a:cubicBezTo>
                  <a:pt x="0" y="10157"/>
                  <a:pt x="148" y="10368"/>
                  <a:pt x="360" y="10460"/>
                </a:cubicBezTo>
                <a:cubicBezTo>
                  <a:pt x="148" y="10552"/>
                  <a:pt x="0" y="10763"/>
                  <a:pt x="0" y="11009"/>
                </a:cubicBezTo>
                <a:lnTo>
                  <a:pt x="0" y="11012"/>
                </a:lnTo>
                <a:cubicBezTo>
                  <a:pt x="0" y="11259"/>
                  <a:pt x="150" y="11471"/>
                  <a:pt x="363" y="11562"/>
                </a:cubicBezTo>
                <a:cubicBezTo>
                  <a:pt x="150" y="11654"/>
                  <a:pt x="0" y="11866"/>
                  <a:pt x="0" y="12113"/>
                </a:cubicBezTo>
                <a:cubicBezTo>
                  <a:pt x="0" y="12360"/>
                  <a:pt x="150" y="12572"/>
                  <a:pt x="363" y="12663"/>
                </a:cubicBezTo>
                <a:cubicBezTo>
                  <a:pt x="150" y="12755"/>
                  <a:pt x="0" y="12967"/>
                  <a:pt x="0" y="13214"/>
                </a:cubicBezTo>
                <a:cubicBezTo>
                  <a:pt x="0" y="13461"/>
                  <a:pt x="150" y="13673"/>
                  <a:pt x="363" y="13764"/>
                </a:cubicBezTo>
                <a:cubicBezTo>
                  <a:pt x="154" y="13854"/>
                  <a:pt x="6" y="14059"/>
                  <a:pt x="0" y="14300"/>
                </a:cubicBezTo>
                <a:lnTo>
                  <a:pt x="2539" y="14300"/>
                </a:lnTo>
                <a:cubicBezTo>
                  <a:pt x="2539" y="9533"/>
                  <a:pt x="2539" y="4767"/>
                  <a:pt x="2539" y="0"/>
                </a:cubicBezTo>
                <a:lnTo>
                  <a:pt x="0" y="0"/>
                </a:lnTo>
                <a:cubicBezTo>
                  <a:pt x="0" y="247"/>
                  <a:pt x="150" y="459"/>
                  <a:pt x="363" y="551"/>
                </a:cubicBezTo>
                <a:cubicBezTo>
                  <a:pt x="150" y="642"/>
                  <a:pt x="0" y="854"/>
                  <a:pt x="0" y="1101"/>
                </a:cubicBezTo>
                <a:cubicBezTo>
                  <a:pt x="0" y="1348"/>
                  <a:pt x="150" y="1560"/>
                  <a:pt x="363" y="1651"/>
                </a:cubicBezTo>
                <a:cubicBezTo>
                  <a:pt x="150" y="1743"/>
                  <a:pt x="0" y="1955"/>
                  <a:pt x="0" y="2202"/>
                </a:cubicBezTo>
                <a:cubicBezTo>
                  <a:pt x="0" y="2449"/>
                  <a:pt x="150" y="2661"/>
                  <a:pt x="363" y="2752"/>
                </a:cubicBezTo>
                <a:cubicBezTo>
                  <a:pt x="150" y="2844"/>
                  <a:pt x="0" y="3056"/>
                  <a:pt x="0" y="3303"/>
                </a:cubicBezTo>
                <a:cubicBezTo>
                  <a:pt x="0" y="3550"/>
                  <a:pt x="150" y="3762"/>
                  <a:pt x="363" y="3853"/>
                </a:cubicBezTo>
                <a:cubicBezTo>
                  <a:pt x="150" y="3945"/>
                  <a:pt x="0" y="4157"/>
                  <a:pt x="0" y="4404"/>
                </a:cubicBezTo>
                <a:cubicBezTo>
                  <a:pt x="0" y="4651"/>
                  <a:pt x="150" y="4863"/>
                  <a:pt x="363" y="4954"/>
                </a:cubicBezTo>
                <a:cubicBezTo>
                  <a:pt x="150" y="5046"/>
                  <a:pt x="0" y="5258"/>
                  <a:pt x="0" y="5505"/>
                </a:cubicBezTo>
                <a:cubicBezTo>
                  <a:pt x="0" y="5752"/>
                  <a:pt x="150" y="5964"/>
                  <a:pt x="363" y="6055"/>
                </a:cubicBezTo>
                <a:cubicBezTo>
                  <a:pt x="150" y="6147"/>
                  <a:pt x="0" y="6359"/>
                  <a:pt x="0" y="6606"/>
                </a:cubicBezTo>
                <a:cubicBezTo>
                  <a:pt x="0" y="6853"/>
                  <a:pt x="150" y="7065"/>
                  <a:pt x="363" y="7156"/>
                </a:cubicBezTo>
                <a:cubicBezTo>
                  <a:pt x="150" y="7247"/>
                  <a:pt x="0" y="7459"/>
                  <a:pt x="0" y="7706"/>
                </a:cubicBezTo>
                <a:cubicBezTo>
                  <a:pt x="0" y="7954"/>
                  <a:pt x="150" y="8165"/>
                  <a:pt x="363" y="8257"/>
                </a:cubicBezTo>
                <a:cubicBezTo>
                  <a:pt x="150" y="8348"/>
                  <a:pt x="0" y="8560"/>
                  <a:pt x="0" y="8807"/>
                </a:cubicBezTo>
                <a:lnTo>
                  <a:pt x="0" y="8810"/>
                </a:lnTo>
                <a:close/>
              </a:path>
            </a:pathLst>
          </a:custGeom>
          <a:solidFill>
            <a:srgbClr val="F5A4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0A566105-9149-3D40-B0F0-3B3570074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B91FC-4EA7-2046-B8CA-A77208F1FCB8}" type="datetime1">
              <a:rPr lang="fi-FI"/>
              <a:pPr>
                <a:defRPr/>
              </a:pPr>
              <a:t>13.12.2022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8436F6DD-802E-C14D-B7F0-1160ACFBE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C3D17B6D-02CC-D044-BE4F-A058BFF6F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4F5B31-2932-9445-88BA-1325345EA68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375047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 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>
            <a:extLst>
              <a:ext uri="{FF2B5EF4-FFF2-40B4-BE49-F238E27FC236}">
                <a16:creationId xmlns:a16="http://schemas.microsoft.com/office/drawing/2014/main" id="{FB5F1144-9BAE-994D-AD19-B5E62736DE74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0887075" y="0"/>
            <a:ext cx="1304925" cy="6858000"/>
          </a:xfrm>
          <a:custGeom>
            <a:avLst/>
            <a:gdLst>
              <a:gd name="T0" fmla="*/ 0 w 2700"/>
              <a:gd name="T1" fmla="*/ 7820038 h 14300"/>
              <a:gd name="T2" fmla="*/ 102773476 w 2700"/>
              <a:gd name="T3" fmla="*/ 69229352 h 14300"/>
              <a:gd name="T4" fmla="*/ 102773476 w 2700"/>
              <a:gd name="T5" fmla="*/ 139378539 h 14300"/>
              <a:gd name="T6" fmla="*/ 0 w 2700"/>
              <a:gd name="T7" fmla="*/ 200787853 h 14300"/>
              <a:gd name="T8" fmla="*/ 102773476 w 2700"/>
              <a:gd name="T9" fmla="*/ 262197166 h 14300"/>
              <a:gd name="T10" fmla="*/ 102773476 w 2700"/>
              <a:gd name="T11" fmla="*/ 332346353 h 14300"/>
              <a:gd name="T12" fmla="*/ 0 w 2700"/>
              <a:gd name="T13" fmla="*/ 393295749 h 14300"/>
              <a:gd name="T14" fmla="*/ 102773476 w 2700"/>
              <a:gd name="T15" fmla="*/ 454704583 h 14300"/>
              <a:gd name="T16" fmla="*/ 102773476 w 2700"/>
              <a:gd name="T17" fmla="*/ 524854250 h 14300"/>
              <a:gd name="T18" fmla="*/ 0 w 2700"/>
              <a:gd name="T19" fmla="*/ 586033365 h 14300"/>
              <a:gd name="T20" fmla="*/ 102773476 w 2700"/>
              <a:gd name="T21" fmla="*/ 647442678 h 14300"/>
              <a:gd name="T22" fmla="*/ 102773476 w 2700"/>
              <a:gd name="T23" fmla="*/ 717591866 h 14300"/>
              <a:gd name="T24" fmla="*/ 0 w 2700"/>
              <a:gd name="T25" fmla="*/ 779001179 h 14300"/>
              <a:gd name="T26" fmla="*/ 102773476 w 2700"/>
              <a:gd name="T27" fmla="*/ 840410493 h 14300"/>
              <a:gd name="T28" fmla="*/ 102773476 w 2700"/>
              <a:gd name="T29" fmla="*/ 910559680 h 14300"/>
              <a:gd name="T30" fmla="*/ 0 w 2700"/>
              <a:gd name="T31" fmla="*/ 971968993 h 14300"/>
              <a:gd name="T32" fmla="*/ 102773476 w 2700"/>
              <a:gd name="T33" fmla="*/ 1033378307 h 14300"/>
              <a:gd name="T34" fmla="*/ 102773476 w 2700"/>
              <a:gd name="T35" fmla="*/ 1103527494 h 14300"/>
              <a:gd name="T36" fmla="*/ 0 w 2700"/>
              <a:gd name="T37" fmla="*/ 1165166527 h 14300"/>
              <a:gd name="T38" fmla="*/ 102773476 w 2700"/>
              <a:gd name="T39" fmla="*/ 1226575840 h 14300"/>
              <a:gd name="T40" fmla="*/ 102773476 w 2700"/>
              <a:gd name="T41" fmla="*/ 1296725027 h 14300"/>
              <a:gd name="T42" fmla="*/ 0 w 2700"/>
              <a:gd name="T43" fmla="*/ 1357904622 h 14300"/>
              <a:gd name="T44" fmla="*/ 102773476 w 2700"/>
              <a:gd name="T45" fmla="*/ 1419543655 h 14300"/>
              <a:gd name="T46" fmla="*/ 102773476 w 2700"/>
              <a:gd name="T47" fmla="*/ 1489463123 h 14300"/>
              <a:gd name="T48" fmla="*/ 0 w 2700"/>
              <a:gd name="T49" fmla="*/ 1550412519 h 14300"/>
              <a:gd name="T50" fmla="*/ 102773476 w 2700"/>
              <a:gd name="T51" fmla="*/ 1611821832 h 14300"/>
              <a:gd name="T52" fmla="*/ 102773476 w 2700"/>
              <a:gd name="T53" fmla="*/ 1681971019 h 14300"/>
              <a:gd name="T54" fmla="*/ 0 w 2700"/>
              <a:gd name="T55" fmla="*/ 1743380333 h 14300"/>
              <a:gd name="T56" fmla="*/ 102773476 w 2700"/>
              <a:gd name="T57" fmla="*/ 1804789646 h 14300"/>
              <a:gd name="T58" fmla="*/ 102773476 w 2700"/>
              <a:gd name="T59" fmla="*/ 1874938834 h 14300"/>
              <a:gd name="T60" fmla="*/ 0 w 2700"/>
              <a:gd name="T61" fmla="*/ 1936348147 h 14300"/>
              <a:gd name="T62" fmla="*/ 102773476 w 2700"/>
              <a:gd name="T63" fmla="*/ 1997757461 h 14300"/>
              <a:gd name="T64" fmla="*/ 102773476 w 2700"/>
              <a:gd name="T65" fmla="*/ 2067906648 h 14300"/>
              <a:gd name="T66" fmla="*/ 0 w 2700"/>
              <a:gd name="T67" fmla="*/ 2129085763 h 14300"/>
              <a:gd name="T68" fmla="*/ 102773476 w 2700"/>
              <a:gd name="T69" fmla="*/ 2147483646 h 14300"/>
              <a:gd name="T70" fmla="*/ 126831460 w 2700"/>
              <a:gd name="T71" fmla="*/ 2147483646 h 14300"/>
              <a:gd name="T72" fmla="*/ 21489215 w 2700"/>
              <a:gd name="T73" fmla="*/ 2147483646 h 14300"/>
              <a:gd name="T74" fmla="*/ 23591111 w 2700"/>
              <a:gd name="T75" fmla="*/ 2147483646 h 14300"/>
              <a:gd name="T76" fmla="*/ 126831460 w 2700"/>
              <a:gd name="T77" fmla="*/ 2147483646 h 14300"/>
              <a:gd name="T78" fmla="*/ 22423445 w 2700"/>
              <a:gd name="T79" fmla="*/ 2147483646 h 14300"/>
              <a:gd name="T80" fmla="*/ 23591111 w 2700"/>
              <a:gd name="T81" fmla="*/ 2147483646 h 14300"/>
              <a:gd name="T82" fmla="*/ 126831460 w 2700"/>
              <a:gd name="T83" fmla="*/ 2147483646 h 14300"/>
              <a:gd name="T84" fmla="*/ 22423445 w 2700"/>
              <a:gd name="T85" fmla="*/ 2147483646 h 14300"/>
              <a:gd name="T86" fmla="*/ 23591111 w 2700"/>
              <a:gd name="T87" fmla="*/ 2147483646 h 14300"/>
              <a:gd name="T88" fmla="*/ 126831460 w 2700"/>
              <a:gd name="T89" fmla="*/ 2147483646 h 14300"/>
              <a:gd name="T90" fmla="*/ 22423445 w 2700"/>
              <a:gd name="T91" fmla="*/ 2147483646 h 14300"/>
              <a:gd name="T92" fmla="*/ 23591111 w 2700"/>
              <a:gd name="T93" fmla="*/ 2147483646 h 14300"/>
              <a:gd name="T94" fmla="*/ 126831460 w 2700"/>
              <a:gd name="T95" fmla="*/ 2147483646 h 14300"/>
              <a:gd name="T96" fmla="*/ 22423445 w 2700"/>
              <a:gd name="T97" fmla="*/ 2147483646 h 14300"/>
              <a:gd name="T98" fmla="*/ 23591111 w 2700"/>
              <a:gd name="T99" fmla="*/ 2147483646 h 14300"/>
              <a:gd name="T100" fmla="*/ 126831460 w 2700"/>
              <a:gd name="T101" fmla="*/ 2147483646 h 14300"/>
              <a:gd name="T102" fmla="*/ 22423445 w 2700"/>
              <a:gd name="T103" fmla="*/ 2147483646 h 14300"/>
              <a:gd name="T104" fmla="*/ 630654787 w 2700"/>
              <a:gd name="T105" fmla="*/ 2147483646 h 14300"/>
              <a:gd name="T106" fmla="*/ 700793 w 2700"/>
              <a:gd name="T107" fmla="*/ 0 h 14300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2700" h="14300">
                <a:moveTo>
                  <a:pt x="3" y="0"/>
                </a:moveTo>
                <a:cubicBezTo>
                  <a:pt x="1" y="11"/>
                  <a:pt x="0" y="22"/>
                  <a:pt x="0" y="34"/>
                </a:cubicBezTo>
                <a:cubicBezTo>
                  <a:pt x="0" y="102"/>
                  <a:pt x="40" y="159"/>
                  <a:pt x="101" y="185"/>
                </a:cubicBezTo>
                <a:cubicBezTo>
                  <a:pt x="105" y="186"/>
                  <a:pt x="440" y="301"/>
                  <a:pt x="440" y="301"/>
                </a:cubicBezTo>
                <a:cubicBezTo>
                  <a:pt x="440" y="301"/>
                  <a:pt x="543" y="338"/>
                  <a:pt x="543" y="454"/>
                </a:cubicBezTo>
                <a:cubicBezTo>
                  <a:pt x="543" y="523"/>
                  <a:pt x="501" y="582"/>
                  <a:pt x="440" y="606"/>
                </a:cubicBezTo>
                <a:cubicBezTo>
                  <a:pt x="437" y="607"/>
                  <a:pt x="96" y="724"/>
                  <a:pt x="96" y="724"/>
                </a:cubicBezTo>
                <a:cubicBezTo>
                  <a:pt x="96" y="724"/>
                  <a:pt x="0" y="756"/>
                  <a:pt x="0" y="873"/>
                </a:cubicBezTo>
                <a:cubicBezTo>
                  <a:pt x="0" y="940"/>
                  <a:pt x="40" y="998"/>
                  <a:pt x="101" y="1023"/>
                </a:cubicBezTo>
                <a:cubicBezTo>
                  <a:pt x="105" y="1025"/>
                  <a:pt x="440" y="1140"/>
                  <a:pt x="440" y="1140"/>
                </a:cubicBezTo>
                <a:cubicBezTo>
                  <a:pt x="440" y="1140"/>
                  <a:pt x="543" y="1177"/>
                  <a:pt x="543" y="1292"/>
                </a:cubicBezTo>
                <a:cubicBezTo>
                  <a:pt x="543" y="1362"/>
                  <a:pt x="501" y="1421"/>
                  <a:pt x="440" y="1445"/>
                </a:cubicBezTo>
                <a:cubicBezTo>
                  <a:pt x="437" y="1446"/>
                  <a:pt x="96" y="1562"/>
                  <a:pt x="96" y="1562"/>
                </a:cubicBezTo>
                <a:cubicBezTo>
                  <a:pt x="96" y="1562"/>
                  <a:pt x="0" y="1602"/>
                  <a:pt x="0" y="1710"/>
                </a:cubicBezTo>
                <a:cubicBezTo>
                  <a:pt x="0" y="1777"/>
                  <a:pt x="40" y="1835"/>
                  <a:pt x="101" y="1860"/>
                </a:cubicBezTo>
                <a:cubicBezTo>
                  <a:pt x="105" y="1862"/>
                  <a:pt x="440" y="1977"/>
                  <a:pt x="440" y="1977"/>
                </a:cubicBezTo>
                <a:cubicBezTo>
                  <a:pt x="440" y="1977"/>
                  <a:pt x="543" y="2013"/>
                  <a:pt x="543" y="2129"/>
                </a:cubicBezTo>
                <a:cubicBezTo>
                  <a:pt x="543" y="2199"/>
                  <a:pt x="501" y="2258"/>
                  <a:pt x="440" y="2282"/>
                </a:cubicBezTo>
                <a:cubicBezTo>
                  <a:pt x="437" y="2283"/>
                  <a:pt x="96" y="2400"/>
                  <a:pt x="96" y="2400"/>
                </a:cubicBezTo>
                <a:cubicBezTo>
                  <a:pt x="96" y="2400"/>
                  <a:pt x="0" y="2431"/>
                  <a:pt x="0" y="2548"/>
                </a:cubicBezTo>
                <a:cubicBezTo>
                  <a:pt x="0" y="2616"/>
                  <a:pt x="40" y="2674"/>
                  <a:pt x="101" y="2699"/>
                </a:cubicBezTo>
                <a:cubicBezTo>
                  <a:pt x="105" y="2700"/>
                  <a:pt x="440" y="2815"/>
                  <a:pt x="440" y="2815"/>
                </a:cubicBezTo>
                <a:cubicBezTo>
                  <a:pt x="440" y="2815"/>
                  <a:pt x="543" y="2852"/>
                  <a:pt x="543" y="2968"/>
                </a:cubicBezTo>
                <a:cubicBezTo>
                  <a:pt x="543" y="3037"/>
                  <a:pt x="501" y="3096"/>
                  <a:pt x="440" y="3120"/>
                </a:cubicBezTo>
                <a:cubicBezTo>
                  <a:pt x="437" y="3121"/>
                  <a:pt x="96" y="3239"/>
                  <a:pt x="96" y="3239"/>
                </a:cubicBezTo>
                <a:cubicBezTo>
                  <a:pt x="96" y="3239"/>
                  <a:pt x="0" y="3278"/>
                  <a:pt x="0" y="3387"/>
                </a:cubicBezTo>
                <a:cubicBezTo>
                  <a:pt x="0" y="3455"/>
                  <a:pt x="40" y="3513"/>
                  <a:pt x="101" y="3538"/>
                </a:cubicBezTo>
                <a:cubicBezTo>
                  <a:pt x="105" y="3539"/>
                  <a:pt x="440" y="3654"/>
                  <a:pt x="440" y="3654"/>
                </a:cubicBezTo>
                <a:cubicBezTo>
                  <a:pt x="440" y="3654"/>
                  <a:pt x="543" y="3691"/>
                  <a:pt x="543" y="3807"/>
                </a:cubicBezTo>
                <a:cubicBezTo>
                  <a:pt x="543" y="3876"/>
                  <a:pt x="501" y="3935"/>
                  <a:pt x="440" y="3959"/>
                </a:cubicBezTo>
                <a:cubicBezTo>
                  <a:pt x="437" y="3960"/>
                  <a:pt x="96" y="4077"/>
                  <a:pt x="96" y="4077"/>
                </a:cubicBezTo>
                <a:cubicBezTo>
                  <a:pt x="96" y="4077"/>
                  <a:pt x="0" y="4109"/>
                  <a:pt x="0" y="4226"/>
                </a:cubicBezTo>
                <a:cubicBezTo>
                  <a:pt x="0" y="4293"/>
                  <a:pt x="40" y="4351"/>
                  <a:pt x="101" y="4377"/>
                </a:cubicBezTo>
                <a:cubicBezTo>
                  <a:pt x="105" y="4378"/>
                  <a:pt x="440" y="4493"/>
                  <a:pt x="440" y="4493"/>
                </a:cubicBezTo>
                <a:cubicBezTo>
                  <a:pt x="440" y="4493"/>
                  <a:pt x="543" y="4530"/>
                  <a:pt x="543" y="4646"/>
                </a:cubicBezTo>
                <a:cubicBezTo>
                  <a:pt x="543" y="4715"/>
                  <a:pt x="501" y="4774"/>
                  <a:pt x="440" y="4798"/>
                </a:cubicBezTo>
                <a:cubicBezTo>
                  <a:pt x="437" y="4799"/>
                  <a:pt x="92" y="4918"/>
                  <a:pt x="92" y="4918"/>
                </a:cubicBezTo>
                <a:cubicBezTo>
                  <a:pt x="92" y="4918"/>
                  <a:pt x="0" y="4949"/>
                  <a:pt x="0" y="5066"/>
                </a:cubicBezTo>
                <a:cubicBezTo>
                  <a:pt x="0" y="5133"/>
                  <a:pt x="40" y="5191"/>
                  <a:pt x="101" y="5216"/>
                </a:cubicBezTo>
                <a:cubicBezTo>
                  <a:pt x="105" y="5218"/>
                  <a:pt x="440" y="5333"/>
                  <a:pt x="440" y="5333"/>
                </a:cubicBezTo>
                <a:cubicBezTo>
                  <a:pt x="440" y="5333"/>
                  <a:pt x="543" y="5370"/>
                  <a:pt x="543" y="5485"/>
                </a:cubicBezTo>
                <a:cubicBezTo>
                  <a:pt x="543" y="5555"/>
                  <a:pt x="501" y="5614"/>
                  <a:pt x="440" y="5638"/>
                </a:cubicBezTo>
                <a:cubicBezTo>
                  <a:pt x="437" y="5639"/>
                  <a:pt x="96" y="5756"/>
                  <a:pt x="96" y="5756"/>
                </a:cubicBezTo>
                <a:cubicBezTo>
                  <a:pt x="96" y="5756"/>
                  <a:pt x="0" y="5787"/>
                  <a:pt x="0" y="5904"/>
                </a:cubicBezTo>
                <a:cubicBezTo>
                  <a:pt x="0" y="5972"/>
                  <a:pt x="40" y="6030"/>
                  <a:pt x="101" y="6055"/>
                </a:cubicBezTo>
                <a:cubicBezTo>
                  <a:pt x="105" y="6056"/>
                  <a:pt x="440" y="6172"/>
                  <a:pt x="440" y="6172"/>
                </a:cubicBezTo>
                <a:cubicBezTo>
                  <a:pt x="440" y="6172"/>
                  <a:pt x="543" y="6208"/>
                  <a:pt x="543" y="6324"/>
                </a:cubicBezTo>
                <a:cubicBezTo>
                  <a:pt x="543" y="6393"/>
                  <a:pt x="501" y="6453"/>
                  <a:pt x="440" y="6476"/>
                </a:cubicBezTo>
                <a:cubicBezTo>
                  <a:pt x="437" y="6477"/>
                  <a:pt x="96" y="6594"/>
                  <a:pt x="96" y="6594"/>
                </a:cubicBezTo>
                <a:cubicBezTo>
                  <a:pt x="96" y="6594"/>
                  <a:pt x="0" y="6634"/>
                  <a:pt x="0" y="6741"/>
                </a:cubicBezTo>
                <a:cubicBezTo>
                  <a:pt x="0" y="6809"/>
                  <a:pt x="40" y="6867"/>
                  <a:pt x="101" y="6892"/>
                </a:cubicBezTo>
                <a:cubicBezTo>
                  <a:pt x="105" y="6893"/>
                  <a:pt x="440" y="7008"/>
                  <a:pt x="440" y="7008"/>
                </a:cubicBezTo>
                <a:cubicBezTo>
                  <a:pt x="440" y="7008"/>
                  <a:pt x="543" y="7045"/>
                  <a:pt x="543" y="7161"/>
                </a:cubicBezTo>
                <a:cubicBezTo>
                  <a:pt x="543" y="7230"/>
                  <a:pt x="501" y="7289"/>
                  <a:pt x="440" y="7313"/>
                </a:cubicBezTo>
                <a:cubicBezTo>
                  <a:pt x="437" y="7314"/>
                  <a:pt x="96" y="7431"/>
                  <a:pt x="96" y="7431"/>
                </a:cubicBezTo>
                <a:cubicBezTo>
                  <a:pt x="96" y="7431"/>
                  <a:pt x="0" y="7463"/>
                  <a:pt x="0" y="7580"/>
                </a:cubicBezTo>
                <a:cubicBezTo>
                  <a:pt x="0" y="7647"/>
                  <a:pt x="40" y="7705"/>
                  <a:pt x="101" y="7731"/>
                </a:cubicBezTo>
                <a:cubicBezTo>
                  <a:pt x="105" y="7732"/>
                  <a:pt x="440" y="7847"/>
                  <a:pt x="440" y="7847"/>
                </a:cubicBezTo>
                <a:cubicBezTo>
                  <a:pt x="440" y="7847"/>
                  <a:pt x="543" y="7884"/>
                  <a:pt x="543" y="8000"/>
                </a:cubicBezTo>
                <a:cubicBezTo>
                  <a:pt x="543" y="8069"/>
                  <a:pt x="501" y="8128"/>
                  <a:pt x="440" y="8152"/>
                </a:cubicBezTo>
                <a:cubicBezTo>
                  <a:pt x="437" y="8153"/>
                  <a:pt x="96" y="8270"/>
                  <a:pt x="96" y="8270"/>
                </a:cubicBezTo>
                <a:cubicBezTo>
                  <a:pt x="96" y="8270"/>
                  <a:pt x="0" y="8310"/>
                  <a:pt x="0" y="8419"/>
                </a:cubicBezTo>
                <a:cubicBezTo>
                  <a:pt x="0" y="8486"/>
                  <a:pt x="40" y="8544"/>
                  <a:pt x="101" y="8569"/>
                </a:cubicBezTo>
                <a:cubicBezTo>
                  <a:pt x="105" y="8571"/>
                  <a:pt x="440" y="8686"/>
                  <a:pt x="440" y="8686"/>
                </a:cubicBezTo>
                <a:cubicBezTo>
                  <a:pt x="440" y="8686"/>
                  <a:pt x="543" y="8723"/>
                  <a:pt x="543" y="8839"/>
                </a:cubicBezTo>
                <a:cubicBezTo>
                  <a:pt x="543" y="8908"/>
                  <a:pt x="501" y="8967"/>
                  <a:pt x="440" y="8991"/>
                </a:cubicBezTo>
                <a:cubicBezTo>
                  <a:pt x="437" y="8992"/>
                  <a:pt x="96" y="9109"/>
                  <a:pt x="96" y="9109"/>
                </a:cubicBezTo>
                <a:cubicBezTo>
                  <a:pt x="96" y="9109"/>
                  <a:pt x="0" y="9141"/>
                  <a:pt x="0" y="9257"/>
                </a:cubicBezTo>
                <a:cubicBezTo>
                  <a:pt x="0" y="9325"/>
                  <a:pt x="40" y="9383"/>
                  <a:pt x="101" y="9408"/>
                </a:cubicBezTo>
                <a:cubicBezTo>
                  <a:pt x="105" y="9409"/>
                  <a:pt x="440" y="9525"/>
                  <a:pt x="440" y="9525"/>
                </a:cubicBezTo>
                <a:cubicBezTo>
                  <a:pt x="440" y="9525"/>
                  <a:pt x="543" y="9561"/>
                  <a:pt x="543" y="9677"/>
                </a:cubicBezTo>
                <a:lnTo>
                  <a:pt x="543" y="9707"/>
                </a:lnTo>
                <a:cubicBezTo>
                  <a:pt x="543" y="9776"/>
                  <a:pt x="501" y="9835"/>
                  <a:pt x="440" y="9859"/>
                </a:cubicBezTo>
                <a:cubicBezTo>
                  <a:pt x="437" y="9860"/>
                  <a:pt x="92" y="9979"/>
                  <a:pt x="92" y="9979"/>
                </a:cubicBezTo>
                <a:cubicBezTo>
                  <a:pt x="92" y="9979"/>
                  <a:pt x="0" y="10010"/>
                  <a:pt x="0" y="10127"/>
                </a:cubicBezTo>
                <a:cubicBezTo>
                  <a:pt x="0" y="10194"/>
                  <a:pt x="40" y="10252"/>
                  <a:pt x="101" y="10277"/>
                </a:cubicBezTo>
                <a:cubicBezTo>
                  <a:pt x="105" y="10279"/>
                  <a:pt x="440" y="10394"/>
                  <a:pt x="440" y="10394"/>
                </a:cubicBezTo>
                <a:cubicBezTo>
                  <a:pt x="440" y="10394"/>
                  <a:pt x="543" y="10431"/>
                  <a:pt x="543" y="10547"/>
                </a:cubicBezTo>
                <a:cubicBezTo>
                  <a:pt x="543" y="10616"/>
                  <a:pt x="501" y="10675"/>
                  <a:pt x="440" y="10699"/>
                </a:cubicBezTo>
                <a:cubicBezTo>
                  <a:pt x="437" y="10700"/>
                  <a:pt x="96" y="10817"/>
                  <a:pt x="96" y="10817"/>
                </a:cubicBezTo>
                <a:cubicBezTo>
                  <a:pt x="96" y="10817"/>
                  <a:pt x="0" y="10849"/>
                  <a:pt x="0" y="10965"/>
                </a:cubicBezTo>
                <a:cubicBezTo>
                  <a:pt x="0" y="11033"/>
                  <a:pt x="40" y="11091"/>
                  <a:pt x="101" y="11116"/>
                </a:cubicBezTo>
                <a:cubicBezTo>
                  <a:pt x="105" y="11117"/>
                  <a:pt x="440" y="11233"/>
                  <a:pt x="440" y="11233"/>
                </a:cubicBezTo>
                <a:cubicBezTo>
                  <a:pt x="440" y="11233"/>
                  <a:pt x="543" y="11269"/>
                  <a:pt x="543" y="11385"/>
                </a:cubicBezTo>
                <a:cubicBezTo>
                  <a:pt x="543" y="11455"/>
                  <a:pt x="501" y="11514"/>
                  <a:pt x="440" y="11538"/>
                </a:cubicBezTo>
                <a:cubicBezTo>
                  <a:pt x="437" y="11539"/>
                  <a:pt x="96" y="11655"/>
                  <a:pt x="96" y="11655"/>
                </a:cubicBezTo>
                <a:cubicBezTo>
                  <a:pt x="96" y="11655"/>
                  <a:pt x="0" y="11695"/>
                  <a:pt x="0" y="11802"/>
                </a:cubicBezTo>
                <a:cubicBezTo>
                  <a:pt x="0" y="11870"/>
                  <a:pt x="40" y="11928"/>
                  <a:pt x="101" y="11953"/>
                </a:cubicBezTo>
                <a:cubicBezTo>
                  <a:pt x="105" y="11954"/>
                  <a:pt x="440" y="12070"/>
                  <a:pt x="440" y="12070"/>
                </a:cubicBezTo>
                <a:cubicBezTo>
                  <a:pt x="440" y="12070"/>
                  <a:pt x="543" y="12106"/>
                  <a:pt x="543" y="12222"/>
                </a:cubicBezTo>
                <a:cubicBezTo>
                  <a:pt x="543" y="12291"/>
                  <a:pt x="501" y="12351"/>
                  <a:pt x="440" y="12374"/>
                </a:cubicBezTo>
                <a:cubicBezTo>
                  <a:pt x="437" y="12376"/>
                  <a:pt x="96" y="12493"/>
                  <a:pt x="96" y="12493"/>
                </a:cubicBezTo>
                <a:cubicBezTo>
                  <a:pt x="96" y="12493"/>
                  <a:pt x="0" y="12524"/>
                  <a:pt x="0" y="12641"/>
                </a:cubicBezTo>
                <a:cubicBezTo>
                  <a:pt x="0" y="12709"/>
                  <a:pt x="40" y="12767"/>
                  <a:pt x="101" y="12792"/>
                </a:cubicBezTo>
                <a:cubicBezTo>
                  <a:pt x="105" y="12793"/>
                  <a:pt x="440" y="12908"/>
                  <a:pt x="440" y="12908"/>
                </a:cubicBezTo>
                <a:cubicBezTo>
                  <a:pt x="440" y="12908"/>
                  <a:pt x="543" y="12945"/>
                  <a:pt x="543" y="13061"/>
                </a:cubicBezTo>
                <a:cubicBezTo>
                  <a:pt x="543" y="13130"/>
                  <a:pt x="501" y="13189"/>
                  <a:pt x="440" y="13213"/>
                </a:cubicBezTo>
                <a:cubicBezTo>
                  <a:pt x="437" y="13214"/>
                  <a:pt x="96" y="13331"/>
                  <a:pt x="96" y="13331"/>
                </a:cubicBezTo>
                <a:cubicBezTo>
                  <a:pt x="96" y="13331"/>
                  <a:pt x="0" y="13371"/>
                  <a:pt x="0" y="13480"/>
                </a:cubicBezTo>
                <a:cubicBezTo>
                  <a:pt x="0" y="13548"/>
                  <a:pt x="40" y="13605"/>
                  <a:pt x="101" y="13631"/>
                </a:cubicBezTo>
                <a:cubicBezTo>
                  <a:pt x="105" y="13632"/>
                  <a:pt x="440" y="13747"/>
                  <a:pt x="440" y="13747"/>
                </a:cubicBezTo>
                <a:cubicBezTo>
                  <a:pt x="440" y="13747"/>
                  <a:pt x="543" y="13784"/>
                  <a:pt x="543" y="13900"/>
                </a:cubicBezTo>
                <a:cubicBezTo>
                  <a:pt x="543" y="13969"/>
                  <a:pt x="501" y="14028"/>
                  <a:pt x="440" y="14052"/>
                </a:cubicBezTo>
                <a:cubicBezTo>
                  <a:pt x="437" y="14053"/>
                  <a:pt x="96" y="14170"/>
                  <a:pt x="96" y="14170"/>
                </a:cubicBezTo>
                <a:cubicBezTo>
                  <a:pt x="96" y="14170"/>
                  <a:pt x="10" y="14198"/>
                  <a:pt x="1" y="14300"/>
                </a:cubicBezTo>
                <a:lnTo>
                  <a:pt x="2700" y="14300"/>
                </a:lnTo>
                <a:lnTo>
                  <a:pt x="2700" y="0"/>
                </a:lnTo>
                <a:lnTo>
                  <a:pt x="3" y="0"/>
                </a:lnTo>
                <a:close/>
              </a:path>
            </a:pathLst>
          </a:custGeom>
          <a:solidFill>
            <a:srgbClr val="9FC9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78097F4C-6F0F-FB49-8272-39F3855D5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CDEE2-F82A-C94A-BD77-C0A4A66A33D7}" type="datetime1">
              <a:rPr lang="fi-FI"/>
              <a:pPr>
                <a:defRPr/>
              </a:pPr>
              <a:t>13.12.2022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A4775DF1-4138-E64C-9D04-527531030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77A65C74-26CE-9B47-8F86-229E9C82A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B684B0-CDAE-8C48-8F42-43DB05ACEE07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475312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>
            <a:extLst>
              <a:ext uri="{FF2B5EF4-FFF2-40B4-BE49-F238E27FC236}">
                <a16:creationId xmlns:a16="http://schemas.microsoft.com/office/drawing/2014/main" id="{93DE3422-873B-344F-8AA7-9322CF082061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0902950" y="0"/>
            <a:ext cx="1290638" cy="6858000"/>
          </a:xfrm>
          <a:custGeom>
            <a:avLst/>
            <a:gdLst>
              <a:gd name="T0" fmla="*/ 85333119 w 2658"/>
              <a:gd name="T1" fmla="*/ 0 h 14271"/>
              <a:gd name="T2" fmla="*/ 0 w 2658"/>
              <a:gd name="T3" fmla="*/ 126782415 h 14271"/>
              <a:gd name="T4" fmla="*/ 85333119 w 2658"/>
              <a:gd name="T5" fmla="*/ 253564350 h 14271"/>
              <a:gd name="T6" fmla="*/ 0 w 2658"/>
              <a:gd name="T7" fmla="*/ 380346766 h 14271"/>
              <a:gd name="T8" fmla="*/ 85333119 w 2658"/>
              <a:gd name="T9" fmla="*/ 507129181 h 14271"/>
              <a:gd name="T10" fmla="*/ 0 w 2658"/>
              <a:gd name="T11" fmla="*/ 633911116 h 14271"/>
              <a:gd name="T12" fmla="*/ 85333119 w 2658"/>
              <a:gd name="T13" fmla="*/ 760462865 h 14271"/>
              <a:gd name="T14" fmla="*/ 0 w 2658"/>
              <a:gd name="T15" fmla="*/ 887244800 h 14271"/>
              <a:gd name="T16" fmla="*/ 85333119 w 2658"/>
              <a:gd name="T17" fmla="*/ 1014027215 h 14271"/>
              <a:gd name="T18" fmla="*/ 0 w 2658"/>
              <a:gd name="T19" fmla="*/ 1140809630 h 14271"/>
              <a:gd name="T20" fmla="*/ 85333119 w 2658"/>
              <a:gd name="T21" fmla="*/ 1267591565 h 14271"/>
              <a:gd name="T22" fmla="*/ 0 w 2658"/>
              <a:gd name="T23" fmla="*/ 1394373981 h 14271"/>
              <a:gd name="T24" fmla="*/ 85333119 w 2658"/>
              <a:gd name="T25" fmla="*/ 1521156396 h 14271"/>
              <a:gd name="T26" fmla="*/ 0 w 2658"/>
              <a:gd name="T27" fmla="*/ 1647938331 h 14271"/>
              <a:gd name="T28" fmla="*/ 85333119 w 2658"/>
              <a:gd name="T29" fmla="*/ 1774720746 h 14271"/>
              <a:gd name="T30" fmla="*/ 0 w 2658"/>
              <a:gd name="T31" fmla="*/ 1901503162 h 14271"/>
              <a:gd name="T32" fmla="*/ 85333119 w 2658"/>
              <a:gd name="T33" fmla="*/ 2028054430 h 14271"/>
              <a:gd name="T34" fmla="*/ 0 w 2658"/>
              <a:gd name="T35" fmla="*/ 2147483646 h 14271"/>
              <a:gd name="T36" fmla="*/ 85333119 w 2658"/>
              <a:gd name="T37" fmla="*/ 2147483646 h 14271"/>
              <a:gd name="T38" fmla="*/ 0 w 2658"/>
              <a:gd name="T39" fmla="*/ 2147483646 h 14271"/>
              <a:gd name="T40" fmla="*/ 85333119 w 2658"/>
              <a:gd name="T41" fmla="*/ 2147483646 h 14271"/>
              <a:gd name="T42" fmla="*/ 0 w 2658"/>
              <a:gd name="T43" fmla="*/ 2147483646 h 14271"/>
              <a:gd name="T44" fmla="*/ 85333119 w 2658"/>
              <a:gd name="T45" fmla="*/ 2147483646 h 14271"/>
              <a:gd name="T46" fmla="*/ 0 w 2658"/>
              <a:gd name="T47" fmla="*/ 2147483646 h 14271"/>
              <a:gd name="T48" fmla="*/ 85333119 w 2658"/>
              <a:gd name="T49" fmla="*/ 2147483646 h 14271"/>
              <a:gd name="T50" fmla="*/ 0 w 2658"/>
              <a:gd name="T51" fmla="*/ 2147483646 h 14271"/>
              <a:gd name="T52" fmla="*/ 85333119 w 2658"/>
              <a:gd name="T53" fmla="*/ 2147483646 h 14271"/>
              <a:gd name="T54" fmla="*/ 626561534 w 2658"/>
              <a:gd name="T55" fmla="*/ 2147483646 h 14271"/>
              <a:gd name="T56" fmla="*/ 626561534 w 2658"/>
              <a:gd name="T57" fmla="*/ 231147 h 14271"/>
              <a:gd name="T58" fmla="*/ 85333119 w 2658"/>
              <a:gd name="T59" fmla="*/ 0 h 14271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2658" h="14271">
                <a:moveTo>
                  <a:pt x="362" y="0"/>
                </a:moveTo>
                <a:cubicBezTo>
                  <a:pt x="362" y="246"/>
                  <a:pt x="213" y="458"/>
                  <a:pt x="0" y="549"/>
                </a:cubicBezTo>
                <a:cubicBezTo>
                  <a:pt x="213" y="640"/>
                  <a:pt x="362" y="852"/>
                  <a:pt x="362" y="1098"/>
                </a:cubicBezTo>
                <a:cubicBezTo>
                  <a:pt x="362" y="1344"/>
                  <a:pt x="213" y="1556"/>
                  <a:pt x="0" y="1647"/>
                </a:cubicBezTo>
                <a:cubicBezTo>
                  <a:pt x="213" y="1738"/>
                  <a:pt x="362" y="1949"/>
                  <a:pt x="362" y="2196"/>
                </a:cubicBezTo>
                <a:cubicBezTo>
                  <a:pt x="362" y="2442"/>
                  <a:pt x="213" y="2653"/>
                  <a:pt x="0" y="2745"/>
                </a:cubicBezTo>
                <a:cubicBezTo>
                  <a:pt x="213" y="2836"/>
                  <a:pt x="362" y="3047"/>
                  <a:pt x="362" y="3293"/>
                </a:cubicBezTo>
                <a:cubicBezTo>
                  <a:pt x="362" y="3540"/>
                  <a:pt x="213" y="3751"/>
                  <a:pt x="0" y="3842"/>
                </a:cubicBezTo>
                <a:cubicBezTo>
                  <a:pt x="213" y="3934"/>
                  <a:pt x="362" y="4145"/>
                  <a:pt x="362" y="4391"/>
                </a:cubicBezTo>
                <a:cubicBezTo>
                  <a:pt x="362" y="4638"/>
                  <a:pt x="213" y="4849"/>
                  <a:pt x="0" y="4940"/>
                </a:cubicBezTo>
                <a:cubicBezTo>
                  <a:pt x="213" y="5031"/>
                  <a:pt x="362" y="5243"/>
                  <a:pt x="362" y="5489"/>
                </a:cubicBezTo>
                <a:cubicBezTo>
                  <a:pt x="362" y="5735"/>
                  <a:pt x="213" y="5947"/>
                  <a:pt x="0" y="6038"/>
                </a:cubicBezTo>
                <a:cubicBezTo>
                  <a:pt x="213" y="6129"/>
                  <a:pt x="362" y="6341"/>
                  <a:pt x="362" y="6587"/>
                </a:cubicBezTo>
                <a:cubicBezTo>
                  <a:pt x="362" y="6833"/>
                  <a:pt x="213" y="7045"/>
                  <a:pt x="0" y="7136"/>
                </a:cubicBezTo>
                <a:cubicBezTo>
                  <a:pt x="213" y="7227"/>
                  <a:pt x="362" y="7438"/>
                  <a:pt x="362" y="7685"/>
                </a:cubicBezTo>
                <a:cubicBezTo>
                  <a:pt x="362" y="7931"/>
                  <a:pt x="213" y="8142"/>
                  <a:pt x="0" y="8234"/>
                </a:cubicBezTo>
                <a:cubicBezTo>
                  <a:pt x="213" y="8325"/>
                  <a:pt x="362" y="8536"/>
                  <a:pt x="362" y="8782"/>
                </a:cubicBezTo>
                <a:cubicBezTo>
                  <a:pt x="362" y="9029"/>
                  <a:pt x="213" y="9240"/>
                  <a:pt x="0" y="9331"/>
                </a:cubicBezTo>
                <a:cubicBezTo>
                  <a:pt x="213" y="9423"/>
                  <a:pt x="362" y="9634"/>
                  <a:pt x="362" y="9880"/>
                </a:cubicBezTo>
                <a:cubicBezTo>
                  <a:pt x="362" y="10127"/>
                  <a:pt x="213" y="10338"/>
                  <a:pt x="0" y="10429"/>
                </a:cubicBezTo>
                <a:cubicBezTo>
                  <a:pt x="213" y="10520"/>
                  <a:pt x="362" y="10732"/>
                  <a:pt x="362" y="10978"/>
                </a:cubicBezTo>
                <a:cubicBezTo>
                  <a:pt x="362" y="11224"/>
                  <a:pt x="213" y="11436"/>
                  <a:pt x="0" y="11527"/>
                </a:cubicBezTo>
                <a:cubicBezTo>
                  <a:pt x="213" y="11618"/>
                  <a:pt x="362" y="11829"/>
                  <a:pt x="362" y="12076"/>
                </a:cubicBezTo>
                <a:cubicBezTo>
                  <a:pt x="362" y="12322"/>
                  <a:pt x="213" y="12533"/>
                  <a:pt x="0" y="12625"/>
                </a:cubicBezTo>
                <a:cubicBezTo>
                  <a:pt x="213" y="12716"/>
                  <a:pt x="362" y="12927"/>
                  <a:pt x="362" y="13174"/>
                </a:cubicBezTo>
                <a:cubicBezTo>
                  <a:pt x="362" y="13420"/>
                  <a:pt x="213" y="13631"/>
                  <a:pt x="0" y="13722"/>
                </a:cubicBezTo>
                <a:cubicBezTo>
                  <a:pt x="213" y="13814"/>
                  <a:pt x="362" y="14025"/>
                  <a:pt x="362" y="14271"/>
                </a:cubicBezTo>
                <a:lnTo>
                  <a:pt x="2658" y="14271"/>
                </a:lnTo>
                <a:lnTo>
                  <a:pt x="2658" y="1"/>
                </a:lnTo>
                <a:lnTo>
                  <a:pt x="362" y="0"/>
                </a:lnTo>
                <a:close/>
              </a:path>
            </a:pathLst>
          </a:custGeom>
          <a:solidFill>
            <a:srgbClr val="FFD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8513331A-7AF0-7E4D-83BC-EDB3F2230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54A13-B268-804E-AD87-FE0A6EC97B5B}" type="datetime1">
              <a:rPr lang="fi-FI"/>
              <a:pPr>
                <a:defRPr/>
              </a:pPr>
              <a:t>13.12.2022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E4F89B1F-4A77-A542-A0D5-5DCB76CD7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DA1623E7-A75B-7D4D-B01F-653764562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0D260-8ABE-DF41-AF19-876C029952DC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099911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195200"/>
            <a:ext cx="5364000" cy="4982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195200"/>
            <a:ext cx="5364000" cy="4982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EC0D08CB-D0A2-874F-95DC-26F8F161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3830C-CB2D-7843-B0EA-80F55B02C2F1}" type="datetime1">
              <a:rPr lang="fi-FI"/>
              <a:pPr>
                <a:defRPr/>
              </a:pPr>
              <a:t>13.12.2022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7739D509-1D28-5242-A2CE-BEDB49253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3B4FCCA6-7E54-5D4A-9173-D061561F4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1E749-18FB-D049-92AA-3E08CD2DFDA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627559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935804"/>
            <a:ext cx="5364000" cy="42417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935804"/>
            <a:ext cx="5364000" cy="42417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3"/>
          </p:nvPr>
        </p:nvSpPr>
        <p:spPr>
          <a:xfrm>
            <a:off x="457200" y="1555784"/>
            <a:ext cx="5364163" cy="409203"/>
          </a:xfrm>
        </p:spPr>
        <p:txBody>
          <a:bodyPr/>
          <a:lstStyle>
            <a:lvl1pPr marL="0" indent="0">
              <a:buNone/>
              <a:defRPr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kstin paikkamerkki 9"/>
          <p:cNvSpPr>
            <a:spLocks noGrp="1"/>
          </p:cNvSpPr>
          <p:nvPr>
            <p:ph type="body" sz="quarter" idx="14"/>
          </p:nvPr>
        </p:nvSpPr>
        <p:spPr>
          <a:xfrm>
            <a:off x="6174000" y="1555784"/>
            <a:ext cx="5364163" cy="409203"/>
          </a:xfrm>
        </p:spPr>
        <p:txBody>
          <a:bodyPr/>
          <a:lstStyle>
            <a:lvl1pPr marL="0" indent="0">
              <a:buNone/>
              <a:defRPr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F0FBC089-BA33-2B46-9EF5-32D78733493B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D32F8-42EA-2042-8C55-03E88AC15314}" type="datetime1">
              <a:rPr lang="fi-FI"/>
              <a:pPr>
                <a:defRPr/>
              </a:pPr>
              <a:t>13.12.2022</a:t>
            </a:fld>
            <a:endParaRPr lang="fi-FI"/>
          </a:p>
        </p:txBody>
      </p:sp>
      <p:sp>
        <p:nvSpPr>
          <p:cNvPr id="8" name="Alatunnisteen paikkamerkki 4">
            <a:extLst>
              <a:ext uri="{FF2B5EF4-FFF2-40B4-BE49-F238E27FC236}">
                <a16:creationId xmlns:a16="http://schemas.microsoft.com/office/drawing/2014/main" id="{6A31815B-C589-5847-8271-DB4424AE9F3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5DE50650-B962-C844-A7C7-90E961C06BA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13851-F671-F344-9634-D31A2F030CCB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752360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408562"/>
            <a:ext cx="6371618" cy="78761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195200"/>
            <a:ext cx="6371618" cy="4982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0" name="Kuvan paikkamerkki 9"/>
          <p:cNvSpPr>
            <a:spLocks noGrp="1"/>
          </p:cNvSpPr>
          <p:nvPr>
            <p:ph type="pic" sz="quarter" idx="13"/>
          </p:nvPr>
        </p:nvSpPr>
        <p:spPr>
          <a:xfrm>
            <a:off x="7131050" y="0"/>
            <a:ext cx="5060950" cy="6858000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 algn="r">
              <a:buNone/>
              <a:defRPr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fi-FI" noProof="0"/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98520AB3-5A2A-F148-BBB7-1DBD244EB02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93082-0381-D443-A079-E739CABCC45B}" type="datetime1">
              <a:rPr lang="fi-FI"/>
              <a:pPr>
                <a:defRPr/>
              </a:pPr>
              <a:t>13.12.2022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E235F370-ADFC-5B49-A184-A25C697CEB6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C0B3576F-1B44-414D-9444-F524169074A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344C64-584D-384B-9C48-C2BF421D092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57522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428642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GB" noProof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199" y="5486400"/>
            <a:ext cx="11235447" cy="670884"/>
          </a:xfrm>
        </p:spPr>
        <p:txBody>
          <a:bodyPr anchor="ctr"/>
          <a:lstStyle>
            <a:lvl1pPr algn="ctr">
              <a:defRPr sz="2600" b="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6513AE8-4E40-4742-9B9A-39902E4FCD0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4734F-E757-A741-BCDE-1F898094FB65}" type="datetime1">
              <a:rPr lang="fi-FI"/>
              <a:pPr>
                <a:defRPr/>
              </a:pPr>
              <a:t>13.12.2022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F5BFA7B-189A-564D-99D2-67026E16CE0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0BE255C-B05A-3A4E-B309-661E264DD65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C3D74-6895-B141-8D40-CFEAD2E4A755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299570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kuvaa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54000" y="431800"/>
            <a:ext cx="3683000" cy="4943084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GB" noProof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199" y="5486400"/>
            <a:ext cx="11235447" cy="670884"/>
          </a:xfrm>
        </p:spPr>
        <p:txBody>
          <a:bodyPr anchor="ctr"/>
          <a:lstStyle>
            <a:lvl1pPr algn="ctr">
              <a:defRPr sz="2600" b="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258733" y="431800"/>
            <a:ext cx="3683000" cy="4943084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GB" noProof="0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8271933" y="431800"/>
            <a:ext cx="3683000" cy="4943084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GB" noProof="0"/>
          </a:p>
        </p:txBody>
      </p:sp>
      <p:sp>
        <p:nvSpPr>
          <p:cNvPr id="6" name="Päivämäärän paikkamerkki 3">
            <a:extLst>
              <a:ext uri="{FF2B5EF4-FFF2-40B4-BE49-F238E27FC236}">
                <a16:creationId xmlns:a16="http://schemas.microsoft.com/office/drawing/2014/main" id="{9F68AC27-5FEC-7E4E-8F1D-7A13CC4142EC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48F55E-150A-BE4A-A328-B2982B52FFCD}" type="datetime1">
              <a:rPr lang="fi-FI"/>
              <a:pPr>
                <a:defRPr/>
              </a:pPr>
              <a:t>13.12.2022</a:t>
            </a:fld>
            <a:endParaRPr lang="fi-FI"/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BCFCA869-BD97-7F4A-A31A-16A3F1CBAA5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B1AEC53E-0A64-2147-99EC-05F40E16FD3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FEC95-1ECF-2948-96FD-11E459A223AC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01604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 neg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yhmä 8">
            <a:extLst>
              <a:ext uri="{FF2B5EF4-FFF2-40B4-BE49-F238E27FC236}">
                <a16:creationId xmlns:a16="http://schemas.microsoft.com/office/drawing/2014/main" id="{9B583A7C-B533-F249-8A6F-F5B3813DBFB0}"/>
              </a:ext>
            </a:extLst>
          </p:cNvPr>
          <p:cNvGrpSpPr/>
          <p:nvPr userDrawn="1"/>
        </p:nvGrpSpPr>
        <p:grpSpPr bwMode="black">
          <a:xfrm>
            <a:off x="465667" y="6222027"/>
            <a:ext cx="804333" cy="373549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862D501A-3C3C-E941-91F9-FAAF70931F76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B3139823-B6DD-0F45-8144-DF1A26451788}"/>
                </a:ext>
              </a:extLst>
            </p:cNvPr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6" name="Rectangle 7">
              <a:extLst>
                <a:ext uri="{FF2B5EF4-FFF2-40B4-BE49-F238E27FC236}">
                  <a16:creationId xmlns:a16="http://schemas.microsoft.com/office/drawing/2014/main" id="{D2FF6A60-FF79-C24A-BE46-46B4C79DD255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ABB815D3-132D-5146-933F-C76CF2B9F5BE}"/>
                </a:ext>
              </a:extLst>
            </p:cNvPr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1873BC15-51A6-A341-9FA2-8732DABA26E9}"/>
                </a:ext>
              </a:extLst>
            </p:cNvPr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83DE36DE-E7C2-214B-81FA-E0B24845A4FE}"/>
                </a:ext>
              </a:extLst>
            </p:cNvPr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Rectangle 11">
              <a:extLst>
                <a:ext uri="{FF2B5EF4-FFF2-40B4-BE49-F238E27FC236}">
                  <a16:creationId xmlns:a16="http://schemas.microsoft.com/office/drawing/2014/main" id="{5D4F2DB2-2E6B-0246-B275-BAAAB25C7106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43A5D771-1CFE-C34F-B071-51881CD4AB86}"/>
                </a:ext>
              </a:extLst>
            </p:cNvPr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B24EAE92-C25B-E346-8C4B-E898F47B1351}"/>
                </a:ext>
              </a:extLst>
            </p:cNvPr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76424938-AE57-8742-B7D0-CBF782E08A98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1CA40401-0F5F-8D4F-AC5A-6A8B64007D53}"/>
                </a:ext>
              </a:extLst>
            </p:cNvPr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5" name="Päivämäärän paikkamerkki 3">
            <a:extLst>
              <a:ext uri="{FF2B5EF4-FFF2-40B4-BE49-F238E27FC236}">
                <a16:creationId xmlns:a16="http://schemas.microsoft.com/office/drawing/2014/main" id="{E77716F9-BC04-F143-9906-22D86C5A6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4ACDAEB-EC74-E84E-BC45-EFFA93D6C548}" type="datetime1">
              <a:rPr lang="fi-FI"/>
              <a:pPr>
                <a:defRPr/>
              </a:pPr>
              <a:t>13.12.2022</a:t>
            </a:fld>
            <a:endParaRPr lang="fi-FI"/>
          </a:p>
        </p:txBody>
      </p:sp>
      <p:sp>
        <p:nvSpPr>
          <p:cNvPr id="16" name="Alatunnisteen paikkamerkki 4">
            <a:extLst>
              <a:ext uri="{FF2B5EF4-FFF2-40B4-BE49-F238E27FC236}">
                <a16:creationId xmlns:a16="http://schemas.microsoft.com/office/drawing/2014/main" id="{777C8E04-304D-2948-9A4A-A1DC2F9B6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17" name="Dian numeron paikkamerkki 5">
            <a:extLst>
              <a:ext uri="{FF2B5EF4-FFF2-40B4-BE49-F238E27FC236}">
                <a16:creationId xmlns:a16="http://schemas.microsoft.com/office/drawing/2014/main" id="{8FA25DFF-0757-8746-B645-6DB401090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EE3480A-4155-1240-A32F-AEBFF48CE6E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728170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kuvaa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046538" cy="5428642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GB" noProof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132324" y="0"/>
            <a:ext cx="4059676" cy="5428642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GB" noProof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4046537" y="0"/>
            <a:ext cx="4085785" cy="5428642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GB" noProof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199" y="5486400"/>
            <a:ext cx="11235447" cy="670884"/>
          </a:xfrm>
        </p:spPr>
        <p:txBody>
          <a:bodyPr anchor="ctr"/>
          <a:lstStyle>
            <a:lvl1pPr algn="ctr">
              <a:defRPr sz="2600" b="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6" name="Päivämäärän paikkamerkki 3">
            <a:extLst>
              <a:ext uri="{FF2B5EF4-FFF2-40B4-BE49-F238E27FC236}">
                <a16:creationId xmlns:a16="http://schemas.microsoft.com/office/drawing/2014/main" id="{4D5B7689-0758-204A-8473-2CDE4A7AC6CA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80B1E6-9E5E-9842-B3B4-4CC3E84FA232}" type="datetime1">
              <a:rPr lang="fi-FI"/>
              <a:pPr>
                <a:defRPr/>
              </a:pPr>
              <a:t>13.12.2022</a:t>
            </a:fld>
            <a:endParaRPr lang="fi-FI"/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FE9E56F-5A59-EC4E-A09F-47BF8F6BF612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10" name="Dian numeron paikkamerkki 5">
            <a:extLst>
              <a:ext uri="{FF2B5EF4-FFF2-40B4-BE49-F238E27FC236}">
                <a16:creationId xmlns:a16="http://schemas.microsoft.com/office/drawing/2014/main" id="{A916D3D9-C997-034F-AF4E-75D0285930C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A4AF40-BB26-7F47-B167-18D326EF24F8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60071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usi 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046538" cy="2714625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GB" noProof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132324" y="0"/>
            <a:ext cx="4059676" cy="2714625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GB" noProof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4046537" y="0"/>
            <a:ext cx="4085785" cy="2714625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GB" noProof="0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0" y="2714017"/>
            <a:ext cx="4046538" cy="2714625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GB" noProof="0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8132324" y="2714017"/>
            <a:ext cx="4059676" cy="2714625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GB" noProof="0"/>
          </a:p>
        </p:txBody>
      </p:sp>
      <p:sp>
        <p:nvSpPr>
          <p:cNvPr id="14" name="Picture Placeholder 10"/>
          <p:cNvSpPr>
            <a:spLocks noGrp="1"/>
          </p:cNvSpPr>
          <p:nvPr>
            <p:ph type="pic" sz="quarter" idx="18"/>
          </p:nvPr>
        </p:nvSpPr>
        <p:spPr>
          <a:xfrm>
            <a:off x="4046537" y="2714017"/>
            <a:ext cx="4085785" cy="2714625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GB" noProof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199" y="5486400"/>
            <a:ext cx="11235447" cy="670884"/>
          </a:xfrm>
        </p:spPr>
        <p:txBody>
          <a:bodyPr anchor="ctr"/>
          <a:lstStyle>
            <a:lvl1pPr algn="ctr">
              <a:defRPr sz="2600" b="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0" name="Päivämäärän paikkamerkki 3">
            <a:extLst>
              <a:ext uri="{FF2B5EF4-FFF2-40B4-BE49-F238E27FC236}">
                <a16:creationId xmlns:a16="http://schemas.microsoft.com/office/drawing/2014/main" id="{C34074B6-8CC2-B94B-98DB-3BA0EEB32EA0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F1754A-BEE4-2044-9FAA-E05661EE20EC}" type="datetime1">
              <a:rPr lang="fi-FI"/>
              <a:pPr>
                <a:defRPr/>
              </a:pPr>
              <a:t>13.12.2022</a:t>
            </a:fld>
            <a:endParaRPr lang="fi-FI"/>
          </a:p>
        </p:txBody>
      </p:sp>
      <p:sp>
        <p:nvSpPr>
          <p:cNvPr id="15" name="Alatunnisteen paikkamerkki 4">
            <a:extLst>
              <a:ext uri="{FF2B5EF4-FFF2-40B4-BE49-F238E27FC236}">
                <a16:creationId xmlns:a16="http://schemas.microsoft.com/office/drawing/2014/main" id="{63A32408-9B53-D141-9ED4-B6D15B643CAA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16" name="Dian numeron paikkamerkki 5">
            <a:extLst>
              <a:ext uri="{FF2B5EF4-FFF2-40B4-BE49-F238E27FC236}">
                <a16:creationId xmlns:a16="http://schemas.microsoft.com/office/drawing/2014/main" id="{8EFF14D4-0DA1-A841-AC5B-E1F4D6FE7EC7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8DB79A-C706-9B4C-986C-F7B5559A06A8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252172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aaltokuviolla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>
            <a:extLst>
              <a:ext uri="{FF2B5EF4-FFF2-40B4-BE49-F238E27FC236}">
                <a16:creationId xmlns:a16="http://schemas.microsoft.com/office/drawing/2014/main" id="{26808852-8589-9A4C-AF62-EE5D05D5C7CF}"/>
              </a:ext>
            </a:extLst>
          </p:cNvPr>
          <p:cNvSpPr>
            <a:spLocks/>
          </p:cNvSpPr>
          <p:nvPr userDrawn="1"/>
        </p:nvSpPr>
        <p:spPr bwMode="auto">
          <a:xfrm>
            <a:off x="0" y="5199063"/>
            <a:ext cx="12193588" cy="1646237"/>
          </a:xfrm>
          <a:custGeom>
            <a:avLst/>
            <a:gdLst>
              <a:gd name="T0" fmla="*/ 2147483646 w 25400"/>
              <a:gd name="T1" fmla="*/ 42150134 h 3411"/>
              <a:gd name="T2" fmla="*/ 2147483646 w 25400"/>
              <a:gd name="T3" fmla="*/ 104793048 h 3411"/>
              <a:gd name="T4" fmla="*/ 2147483646 w 25400"/>
              <a:gd name="T5" fmla="*/ 104793048 h 3411"/>
              <a:gd name="T6" fmla="*/ 2147483646 w 25400"/>
              <a:gd name="T7" fmla="*/ 0 h 3411"/>
              <a:gd name="T8" fmla="*/ 2147483646 w 25400"/>
              <a:gd name="T9" fmla="*/ 104793048 h 3411"/>
              <a:gd name="T10" fmla="*/ 2147483646 w 25400"/>
              <a:gd name="T11" fmla="*/ 0 h 3411"/>
              <a:gd name="T12" fmla="*/ 2147483646 w 25400"/>
              <a:gd name="T13" fmla="*/ 104793048 h 3411"/>
              <a:gd name="T14" fmla="*/ 2147483646 w 25400"/>
              <a:gd name="T15" fmla="*/ 0 h 3411"/>
              <a:gd name="T16" fmla="*/ 2147483646 w 25400"/>
              <a:gd name="T17" fmla="*/ 104793048 h 3411"/>
              <a:gd name="T18" fmla="*/ 2147483646 w 25400"/>
              <a:gd name="T19" fmla="*/ 0 h 3411"/>
              <a:gd name="T20" fmla="*/ 2147483646 w 25400"/>
              <a:gd name="T21" fmla="*/ 104793048 h 3411"/>
              <a:gd name="T22" fmla="*/ 2107950683 w 25400"/>
              <a:gd name="T23" fmla="*/ 0 h 3411"/>
              <a:gd name="T24" fmla="*/ 1717794272 w 25400"/>
              <a:gd name="T25" fmla="*/ 104793048 h 3411"/>
              <a:gd name="T26" fmla="*/ 1327637861 w 25400"/>
              <a:gd name="T27" fmla="*/ 0 h 3411"/>
              <a:gd name="T28" fmla="*/ 937481450 w 25400"/>
              <a:gd name="T29" fmla="*/ 104793048 h 3411"/>
              <a:gd name="T30" fmla="*/ 547555469 w 25400"/>
              <a:gd name="T31" fmla="*/ 0 h 3411"/>
              <a:gd name="T32" fmla="*/ 157399058 w 25400"/>
              <a:gd name="T33" fmla="*/ 104793048 h 3411"/>
              <a:gd name="T34" fmla="*/ 0 w 25400"/>
              <a:gd name="T35" fmla="*/ 71724968 h 3411"/>
              <a:gd name="T36" fmla="*/ 0 w 25400"/>
              <a:gd name="T37" fmla="*/ 794331795 h 3411"/>
              <a:gd name="T38" fmla="*/ 2147483646 w 25400"/>
              <a:gd name="T39" fmla="*/ 794331795 h 3411"/>
              <a:gd name="T40" fmla="*/ 2147483646 w 25400"/>
              <a:gd name="T41" fmla="*/ 42150134 h 341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5400" h="3411">
                <a:moveTo>
                  <a:pt x="25400" y="181"/>
                </a:moveTo>
                <a:cubicBezTo>
                  <a:pt x="25156" y="306"/>
                  <a:pt x="24948" y="450"/>
                  <a:pt x="24469" y="450"/>
                </a:cubicBezTo>
                <a:lnTo>
                  <a:pt x="24383" y="450"/>
                </a:lnTo>
                <a:cubicBezTo>
                  <a:pt x="23537" y="450"/>
                  <a:pt x="23537" y="0"/>
                  <a:pt x="22690" y="0"/>
                </a:cubicBezTo>
                <a:cubicBezTo>
                  <a:pt x="21844" y="0"/>
                  <a:pt x="21844" y="450"/>
                  <a:pt x="20997" y="450"/>
                </a:cubicBezTo>
                <a:cubicBezTo>
                  <a:pt x="20151" y="450"/>
                  <a:pt x="20151" y="0"/>
                  <a:pt x="19304" y="0"/>
                </a:cubicBezTo>
                <a:cubicBezTo>
                  <a:pt x="18458" y="0"/>
                  <a:pt x="18458" y="450"/>
                  <a:pt x="17611" y="450"/>
                </a:cubicBezTo>
                <a:cubicBezTo>
                  <a:pt x="16765" y="450"/>
                  <a:pt x="16765" y="0"/>
                  <a:pt x="15919" y="0"/>
                </a:cubicBezTo>
                <a:cubicBezTo>
                  <a:pt x="15072" y="0"/>
                  <a:pt x="15072" y="450"/>
                  <a:pt x="14226" y="450"/>
                </a:cubicBezTo>
                <a:cubicBezTo>
                  <a:pt x="13379" y="450"/>
                  <a:pt x="13379" y="0"/>
                  <a:pt x="12533" y="0"/>
                </a:cubicBezTo>
                <a:cubicBezTo>
                  <a:pt x="11686" y="0"/>
                  <a:pt x="11686" y="450"/>
                  <a:pt x="10840" y="450"/>
                </a:cubicBezTo>
                <a:cubicBezTo>
                  <a:pt x="9993" y="450"/>
                  <a:pt x="9993" y="0"/>
                  <a:pt x="9147" y="0"/>
                </a:cubicBezTo>
                <a:cubicBezTo>
                  <a:pt x="8300" y="0"/>
                  <a:pt x="8300" y="450"/>
                  <a:pt x="7454" y="450"/>
                </a:cubicBezTo>
                <a:cubicBezTo>
                  <a:pt x="6607" y="450"/>
                  <a:pt x="6607" y="0"/>
                  <a:pt x="5761" y="0"/>
                </a:cubicBezTo>
                <a:cubicBezTo>
                  <a:pt x="4914" y="0"/>
                  <a:pt x="4914" y="450"/>
                  <a:pt x="4068" y="450"/>
                </a:cubicBezTo>
                <a:cubicBezTo>
                  <a:pt x="3223" y="450"/>
                  <a:pt x="3223" y="0"/>
                  <a:pt x="2376" y="0"/>
                </a:cubicBezTo>
                <a:cubicBezTo>
                  <a:pt x="1530" y="0"/>
                  <a:pt x="1530" y="450"/>
                  <a:pt x="683" y="450"/>
                </a:cubicBezTo>
                <a:cubicBezTo>
                  <a:pt x="367" y="450"/>
                  <a:pt x="168" y="387"/>
                  <a:pt x="0" y="308"/>
                </a:cubicBezTo>
                <a:lnTo>
                  <a:pt x="0" y="3411"/>
                </a:lnTo>
                <a:lnTo>
                  <a:pt x="25400" y="3411"/>
                </a:lnTo>
                <a:lnTo>
                  <a:pt x="25400" y="18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4" name="Ryhmä 8">
            <a:extLst>
              <a:ext uri="{FF2B5EF4-FFF2-40B4-BE49-F238E27FC236}">
                <a16:creationId xmlns:a16="http://schemas.microsoft.com/office/drawing/2014/main" id="{BC76F231-2454-0D48-838F-B831AF2A417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65138" y="6221413"/>
            <a:ext cx="804862" cy="374650"/>
            <a:chOff x="228601" y="704851"/>
            <a:chExt cx="11734800" cy="5449888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5763C677-2222-C548-9910-AF8C02A99966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2147483646 w 32573"/>
                <a:gd name="T1" fmla="*/ 1900936149 h 15116"/>
                <a:gd name="T2" fmla="*/ 2147483646 w 32573"/>
                <a:gd name="T3" fmla="*/ 1766399340 h 15116"/>
                <a:gd name="T4" fmla="*/ 2147483646 w 32573"/>
                <a:gd name="T5" fmla="*/ 1766399340 h 15116"/>
                <a:gd name="T6" fmla="*/ 2147483646 w 32573"/>
                <a:gd name="T7" fmla="*/ 1253079091 h 15116"/>
                <a:gd name="T8" fmla="*/ 2147483646 w 32573"/>
                <a:gd name="T9" fmla="*/ 0 h 15116"/>
                <a:gd name="T10" fmla="*/ 0 w 32573"/>
                <a:gd name="T11" fmla="*/ 0 h 15116"/>
                <a:gd name="T12" fmla="*/ 0 w 32573"/>
                <a:gd name="T13" fmla="*/ 1253079091 h 15116"/>
                <a:gd name="T14" fmla="*/ 515000394 w 32573"/>
                <a:gd name="T15" fmla="*/ 1766399340 h 15116"/>
                <a:gd name="T16" fmla="*/ 1738385627 w 32573"/>
                <a:gd name="T17" fmla="*/ 1766399340 h 15116"/>
                <a:gd name="T18" fmla="*/ 2063894922 w 32573"/>
                <a:gd name="T19" fmla="*/ 1900936149 h 15116"/>
                <a:gd name="T20" fmla="*/ 2128140367 w 32573"/>
                <a:gd name="T21" fmla="*/ 1964890130 h 15116"/>
                <a:gd name="T22" fmla="*/ 2147483646 w 32573"/>
                <a:gd name="T23" fmla="*/ 1900936149 h 15116"/>
                <a:gd name="T24" fmla="*/ 2147483646 w 32573"/>
                <a:gd name="T25" fmla="*/ 122058238 h 15116"/>
                <a:gd name="T26" fmla="*/ 2147483646 w 32573"/>
                <a:gd name="T27" fmla="*/ 1253079091 h 15116"/>
                <a:gd name="T28" fmla="*/ 2147483646 w 32573"/>
                <a:gd name="T29" fmla="*/ 1644341101 h 15116"/>
                <a:gd name="T30" fmla="*/ 2147483646 w 32573"/>
                <a:gd name="T31" fmla="*/ 1644341101 h 15116"/>
                <a:gd name="T32" fmla="*/ 2128140367 w 32573"/>
                <a:gd name="T33" fmla="*/ 1793566577 h 15116"/>
                <a:gd name="T34" fmla="*/ 1738385627 w 32573"/>
                <a:gd name="T35" fmla="*/ 1644341101 h 15116"/>
                <a:gd name="T36" fmla="*/ 515000394 w 32573"/>
                <a:gd name="T37" fmla="*/ 1644341101 h 15116"/>
                <a:gd name="T38" fmla="*/ 121871444 w 32573"/>
                <a:gd name="T39" fmla="*/ 1253079091 h 15116"/>
                <a:gd name="T40" fmla="*/ 121871444 w 32573"/>
                <a:gd name="T41" fmla="*/ 122058238 h 15116"/>
                <a:gd name="T42" fmla="*/ 2147483646 w 32573"/>
                <a:gd name="T43" fmla="*/ 122058238 h 1511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46E4F29D-1C95-514F-A58C-6AD1F4E1CCD5}"/>
                </a:ext>
              </a:extLst>
            </p:cNvPr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36213483 w 1048"/>
                <a:gd name="T1" fmla="*/ 65425671 h 1009"/>
                <a:gd name="T2" fmla="*/ 68236709 w 1048"/>
                <a:gd name="T3" fmla="*/ 130981048 h 1009"/>
                <a:gd name="T4" fmla="*/ 0 w 1048"/>
                <a:gd name="T5" fmla="*/ 65425671 h 1009"/>
                <a:gd name="T6" fmla="*/ 68236709 w 1048"/>
                <a:gd name="T7" fmla="*/ 0 h 1009"/>
                <a:gd name="T8" fmla="*/ 136213483 w 1048"/>
                <a:gd name="T9" fmla="*/ 65425671 h 10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7" name="Rectangle 7">
              <a:extLst>
                <a:ext uri="{FF2B5EF4-FFF2-40B4-BE49-F238E27FC236}">
                  <a16:creationId xmlns:a16="http://schemas.microsoft.com/office/drawing/2014/main" id="{91CDC3D3-F0F7-9C49-B495-4CFFD602FBCF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9996034" y="2783198"/>
              <a:ext cx="324038" cy="117772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fi-FI" altLang="fi-FI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CD6C5EF3-A5AC-5645-850F-67C43249616C}"/>
                </a:ext>
              </a:extLst>
            </p:cNvPr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249840248 w 3105"/>
                <a:gd name="T1" fmla="*/ 349164753 h 4625"/>
                <a:gd name="T2" fmla="*/ 403407980 w 3105"/>
                <a:gd name="T3" fmla="*/ 601895953 h 4625"/>
                <a:gd name="T4" fmla="*/ 275564631 w 3105"/>
                <a:gd name="T5" fmla="*/ 601895953 h 4625"/>
                <a:gd name="T6" fmla="*/ 172536617 w 3105"/>
                <a:gd name="T7" fmla="*/ 434015747 h 4625"/>
                <a:gd name="T8" fmla="*/ 117059856 w 3105"/>
                <a:gd name="T9" fmla="*/ 504681739 h 4625"/>
                <a:gd name="T10" fmla="*/ 117059856 w 3105"/>
                <a:gd name="T11" fmla="*/ 601895953 h 4625"/>
                <a:gd name="T12" fmla="*/ 0 w 3105"/>
                <a:gd name="T13" fmla="*/ 601895953 h 4625"/>
                <a:gd name="T14" fmla="*/ 0 w 3105"/>
                <a:gd name="T15" fmla="*/ 0 h 4625"/>
                <a:gd name="T16" fmla="*/ 117059856 w 3105"/>
                <a:gd name="T17" fmla="*/ 0 h 4625"/>
                <a:gd name="T18" fmla="*/ 117059856 w 3105"/>
                <a:gd name="T19" fmla="*/ 277718101 h 4625"/>
                <a:gd name="T20" fmla="*/ 111213405 w 3105"/>
                <a:gd name="T21" fmla="*/ 380788711 h 4625"/>
                <a:gd name="T22" fmla="*/ 113681746 w 3105"/>
                <a:gd name="T23" fmla="*/ 380788711 h 4625"/>
                <a:gd name="T24" fmla="*/ 164351226 w 3105"/>
                <a:gd name="T25" fmla="*/ 302574773 h 4625"/>
                <a:gd name="T26" fmla="*/ 253997644 w 3105"/>
                <a:gd name="T27" fmla="*/ 182846229 h 4625"/>
                <a:gd name="T28" fmla="*/ 390935432 w 3105"/>
                <a:gd name="T29" fmla="*/ 182846229 h 4625"/>
                <a:gd name="T30" fmla="*/ 249840248 w 3105"/>
                <a:gd name="T31" fmla="*/ 349164753 h 462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378772F9-7161-3346-971A-8835CFE179AD}"/>
                </a:ext>
              </a:extLst>
            </p:cNvPr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370161795 w 2850"/>
                <a:gd name="T1" fmla="*/ 160334704 h 3296"/>
                <a:gd name="T2" fmla="*/ 238981805 w 2850"/>
                <a:gd name="T3" fmla="*/ 0 h 3296"/>
                <a:gd name="T4" fmla="*/ 113776010 w 2850"/>
                <a:gd name="T5" fmla="*/ 78995991 h 3296"/>
                <a:gd name="T6" fmla="*/ 111178315 w 2850"/>
                <a:gd name="T7" fmla="*/ 78995991 h 3296"/>
                <a:gd name="T8" fmla="*/ 117023129 w 2850"/>
                <a:gd name="T9" fmla="*/ 9890733 h 3296"/>
                <a:gd name="T10" fmla="*/ 0 w 2850"/>
                <a:gd name="T11" fmla="*/ 9890733 h 3296"/>
                <a:gd name="T12" fmla="*/ 0 w 2850"/>
                <a:gd name="T13" fmla="*/ 428947623 h 3296"/>
                <a:gd name="T14" fmla="*/ 117023129 w 2850"/>
                <a:gd name="T15" fmla="*/ 428947623 h 3296"/>
                <a:gd name="T16" fmla="*/ 117023129 w 2850"/>
                <a:gd name="T17" fmla="*/ 180376632 h 3296"/>
                <a:gd name="T18" fmla="*/ 189237101 w 2850"/>
                <a:gd name="T19" fmla="*/ 98907687 h 3296"/>
                <a:gd name="T20" fmla="*/ 252229401 w 2850"/>
                <a:gd name="T21" fmla="*/ 183760484 h 3296"/>
                <a:gd name="T22" fmla="*/ 252229401 w 2850"/>
                <a:gd name="T23" fmla="*/ 428947623 h 3296"/>
                <a:gd name="T24" fmla="*/ 370161795 w 2850"/>
                <a:gd name="T25" fmla="*/ 428947623 h 3296"/>
                <a:gd name="T26" fmla="*/ 370161795 w 2850"/>
                <a:gd name="T27" fmla="*/ 160334704 h 329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1CBAD699-A5CE-B740-B390-E8AA101AF566}"/>
                </a:ext>
              </a:extLst>
            </p:cNvPr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36343582 w 1047"/>
                <a:gd name="T1" fmla="*/ 65425671 h 1009"/>
                <a:gd name="T2" fmla="*/ 68236927 w 1047"/>
                <a:gd name="T3" fmla="*/ 130981048 h 1009"/>
                <a:gd name="T4" fmla="*/ 0 w 1047"/>
                <a:gd name="T5" fmla="*/ 65425671 h 1009"/>
                <a:gd name="T6" fmla="*/ 68236927 w 1047"/>
                <a:gd name="T7" fmla="*/ 0 h 1009"/>
                <a:gd name="T8" fmla="*/ 136343582 w 1047"/>
                <a:gd name="T9" fmla="*/ 65425671 h 10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11" name="Rectangle 11">
              <a:extLst>
                <a:ext uri="{FF2B5EF4-FFF2-40B4-BE49-F238E27FC236}">
                  <a16:creationId xmlns:a16="http://schemas.microsoft.com/office/drawing/2014/main" id="{446B0E7E-88C5-E040-BACF-173E5A489727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6686210" y="2783198"/>
              <a:ext cx="324038" cy="117772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fi-FI" altLang="fi-FI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D86F38AF-A5A8-3B4D-B95B-F4DA55FB8403}"/>
                </a:ext>
              </a:extLst>
            </p:cNvPr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63057335 w 2907"/>
                <a:gd name="T1" fmla="*/ 312194680 h 3373"/>
                <a:gd name="T2" fmla="*/ 162770684 w 2907"/>
                <a:gd name="T3" fmla="*/ 256566133 h 3373"/>
                <a:gd name="T4" fmla="*/ 20784880 w 2907"/>
                <a:gd name="T5" fmla="*/ 128672966 h 3373"/>
                <a:gd name="T6" fmla="*/ 185893629 w 2907"/>
                <a:gd name="T7" fmla="*/ 0 h 3373"/>
                <a:gd name="T8" fmla="*/ 377633320 w 2907"/>
                <a:gd name="T9" fmla="*/ 95400099 h 3373"/>
                <a:gd name="T10" fmla="*/ 277087165 w 2907"/>
                <a:gd name="T11" fmla="*/ 151938232 h 3373"/>
                <a:gd name="T12" fmla="*/ 190050749 w 2907"/>
                <a:gd name="T13" fmla="*/ 85392138 h 3373"/>
                <a:gd name="T14" fmla="*/ 135360866 w 2907"/>
                <a:gd name="T15" fmla="*/ 122824293 h 3373"/>
                <a:gd name="T16" fmla="*/ 252405029 w 2907"/>
                <a:gd name="T17" fmla="*/ 177672681 h 3373"/>
                <a:gd name="T18" fmla="*/ 377633320 w 2907"/>
                <a:gd name="T19" fmla="*/ 304656263 h 3373"/>
                <a:gd name="T20" fmla="*/ 209146687 w 2907"/>
                <a:gd name="T21" fmla="*/ 438398103 h 3373"/>
                <a:gd name="T22" fmla="*/ 0 w 2907"/>
                <a:gd name="T23" fmla="*/ 330520859 h 3373"/>
                <a:gd name="T24" fmla="*/ 102105346 w 2907"/>
                <a:gd name="T25" fmla="*/ 273202567 h 3373"/>
                <a:gd name="T26" fmla="*/ 207587857 w 2907"/>
                <a:gd name="T27" fmla="*/ 352876179 h 3373"/>
                <a:gd name="T28" fmla="*/ 263057335 w 2907"/>
                <a:gd name="T29" fmla="*/ 312194680 h 337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F7B1A11A-D3EC-CC4C-B432-8BBDCF80BB4D}"/>
                </a:ext>
              </a:extLst>
            </p:cNvPr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117615058 w 1565"/>
                <a:gd name="T1" fmla="*/ 0 h 4657"/>
                <a:gd name="T2" fmla="*/ 0 w 1565"/>
                <a:gd name="T3" fmla="*/ 0 h 4657"/>
                <a:gd name="T4" fmla="*/ 0 w 1565"/>
                <a:gd name="T5" fmla="*/ 481139008 h 4657"/>
                <a:gd name="T6" fmla="*/ 27750346 w 1565"/>
                <a:gd name="T7" fmla="*/ 575133720 h 4657"/>
                <a:gd name="T8" fmla="*/ 115929410 w 1565"/>
                <a:gd name="T9" fmla="*/ 604604623 h 4657"/>
                <a:gd name="T10" fmla="*/ 158203477 w 1565"/>
                <a:gd name="T11" fmla="*/ 600060687 h 4657"/>
                <a:gd name="T12" fmla="*/ 192956409 w 1565"/>
                <a:gd name="T13" fmla="*/ 587207883 h 4657"/>
                <a:gd name="T14" fmla="*/ 202941377 w 1565"/>
                <a:gd name="T15" fmla="*/ 508402620 h 4657"/>
                <a:gd name="T16" fmla="*/ 178562326 w 1565"/>
                <a:gd name="T17" fmla="*/ 515413273 h 4657"/>
                <a:gd name="T18" fmla="*/ 154053997 w 1565"/>
                <a:gd name="T19" fmla="*/ 517490490 h 4657"/>
                <a:gd name="T20" fmla="*/ 126303291 w 1565"/>
                <a:gd name="T21" fmla="*/ 505935902 h 4657"/>
                <a:gd name="T22" fmla="*/ 117615058 w 1565"/>
                <a:gd name="T23" fmla="*/ 464391556 h 4657"/>
                <a:gd name="T24" fmla="*/ 117615058 w 1565"/>
                <a:gd name="T25" fmla="*/ 0 h 465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C2A9BF00-AA5F-714A-BA8B-6906F4A94C31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200117061 w 2977"/>
                <a:gd name="T1" fmla="*/ 84612339 h 3373"/>
                <a:gd name="T2" fmla="*/ 112922993 w 2977"/>
                <a:gd name="T3" fmla="*/ 172603807 h 3373"/>
                <a:gd name="T4" fmla="*/ 278084635 w 2977"/>
                <a:gd name="T5" fmla="*/ 172603807 h 3373"/>
                <a:gd name="T6" fmla="*/ 200117061 w 2977"/>
                <a:gd name="T7" fmla="*/ 84612339 h 3373"/>
                <a:gd name="T8" fmla="*/ 381001775 w 2977"/>
                <a:gd name="T9" fmla="*/ 250717460 h 3373"/>
                <a:gd name="T10" fmla="*/ 110454063 w 2977"/>
                <a:gd name="T11" fmla="*/ 250717460 h 3373"/>
                <a:gd name="T12" fmla="*/ 202585991 w 2977"/>
                <a:gd name="T13" fmla="*/ 351966233 h 3373"/>
                <a:gd name="T14" fmla="*/ 283152628 w 2977"/>
                <a:gd name="T15" fmla="*/ 283080742 h 3373"/>
                <a:gd name="T16" fmla="*/ 381781494 w 2977"/>
                <a:gd name="T17" fmla="*/ 338708928 h 3373"/>
                <a:gd name="T18" fmla="*/ 202585991 w 2977"/>
                <a:gd name="T19" fmla="*/ 438398103 h 3373"/>
                <a:gd name="T20" fmla="*/ 0 w 2977"/>
                <a:gd name="T21" fmla="*/ 219133978 h 3373"/>
                <a:gd name="T22" fmla="*/ 200117061 w 2977"/>
                <a:gd name="T23" fmla="*/ 0 h 3373"/>
                <a:gd name="T24" fmla="*/ 386849487 w 2977"/>
                <a:gd name="T25" fmla="*/ 193399529 h 3373"/>
                <a:gd name="T26" fmla="*/ 381001775 w 2977"/>
                <a:gd name="T27" fmla="*/ 250717460 h 337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9C74ACAC-AD22-E74A-9857-379BBA606158}"/>
                </a:ext>
              </a:extLst>
            </p:cNvPr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350454360 w 3641"/>
                <a:gd name="T1" fmla="*/ 574741589 h 4420"/>
                <a:gd name="T2" fmla="*/ 472244473 w 3641"/>
                <a:gd name="T3" fmla="*/ 574741589 h 4420"/>
                <a:gd name="T4" fmla="*/ 472244473 w 3641"/>
                <a:gd name="T5" fmla="*/ 0 h 4420"/>
                <a:gd name="T6" fmla="*/ 350454360 w 3641"/>
                <a:gd name="T7" fmla="*/ 0 h 4420"/>
                <a:gd name="T8" fmla="*/ 350454360 w 3641"/>
                <a:gd name="T9" fmla="*/ 227555984 h 4420"/>
                <a:gd name="T10" fmla="*/ 121790113 w 3641"/>
                <a:gd name="T11" fmla="*/ 227555984 h 4420"/>
                <a:gd name="T12" fmla="*/ 121790113 w 3641"/>
                <a:gd name="T13" fmla="*/ 0 h 4420"/>
                <a:gd name="T14" fmla="*/ 0 w 3641"/>
                <a:gd name="T15" fmla="*/ 0 h 4420"/>
                <a:gd name="T16" fmla="*/ 0 w 3641"/>
                <a:gd name="T17" fmla="*/ 574741589 h 4420"/>
                <a:gd name="T18" fmla="*/ 121790113 w 3641"/>
                <a:gd name="T19" fmla="*/ 574741589 h 4420"/>
                <a:gd name="T20" fmla="*/ 121790113 w 3641"/>
                <a:gd name="T21" fmla="*/ 336262684 h 4420"/>
                <a:gd name="T22" fmla="*/ 350454360 w 3641"/>
                <a:gd name="T23" fmla="*/ 336262684 h 4420"/>
                <a:gd name="T24" fmla="*/ 350454360 w 3641"/>
                <a:gd name="T25" fmla="*/ 574741589 h 44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</p:grp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199" y="5486400"/>
            <a:ext cx="11235447" cy="670884"/>
          </a:xfrm>
        </p:spPr>
        <p:txBody>
          <a:bodyPr anchor="ctr"/>
          <a:lstStyle>
            <a:lvl1pPr algn="ctr">
              <a:defRPr sz="2600" b="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6" name="Päivämäärän paikkamerkki 2">
            <a:extLst>
              <a:ext uri="{FF2B5EF4-FFF2-40B4-BE49-F238E27FC236}">
                <a16:creationId xmlns:a16="http://schemas.microsoft.com/office/drawing/2014/main" id="{FA6E5DAF-9998-ED49-B83A-F78D33020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A07915-BFA7-ED48-952F-058B1D178A48}" type="datetime1">
              <a:rPr lang="fi-FI"/>
              <a:pPr>
                <a:defRPr/>
              </a:pPr>
              <a:t>13.12.2022</a:t>
            </a:fld>
            <a:endParaRPr lang="fi-FI"/>
          </a:p>
        </p:txBody>
      </p:sp>
      <p:sp>
        <p:nvSpPr>
          <p:cNvPr id="17" name="Alatunnisteen paikkamerkki 3">
            <a:extLst>
              <a:ext uri="{FF2B5EF4-FFF2-40B4-BE49-F238E27FC236}">
                <a16:creationId xmlns:a16="http://schemas.microsoft.com/office/drawing/2014/main" id="{42456D95-1F73-D740-82D0-3B397868D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18" name="Dian numeron paikkamerkki 4">
            <a:extLst>
              <a:ext uri="{FF2B5EF4-FFF2-40B4-BE49-F238E27FC236}">
                <a16:creationId xmlns:a16="http://schemas.microsoft.com/office/drawing/2014/main" id="{7657348D-0DB4-E841-8BB7-B5446425F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5E6CA6-40AC-4C48-A2DA-1F36577B87A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614890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va aaltokuviolla B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>
            <a:extLst>
              <a:ext uri="{FF2B5EF4-FFF2-40B4-BE49-F238E27FC236}">
                <a16:creationId xmlns:a16="http://schemas.microsoft.com/office/drawing/2014/main" id="{78BBB089-65BA-E149-BC75-7F810CC76781}"/>
              </a:ext>
            </a:extLst>
          </p:cNvPr>
          <p:cNvSpPr>
            <a:spLocks/>
          </p:cNvSpPr>
          <p:nvPr userDrawn="1"/>
        </p:nvSpPr>
        <p:spPr bwMode="auto">
          <a:xfrm>
            <a:off x="8715375" y="3384550"/>
            <a:ext cx="3460750" cy="3475038"/>
          </a:xfrm>
          <a:custGeom>
            <a:avLst/>
            <a:gdLst>
              <a:gd name="T0" fmla="*/ 0 w 7208"/>
              <a:gd name="T1" fmla="*/ 1665556615 h 7249"/>
              <a:gd name="T2" fmla="*/ 1661062054 w 7208"/>
              <a:gd name="T3" fmla="*/ 1665556615 h 7249"/>
              <a:gd name="T4" fmla="*/ 1661062054 w 7208"/>
              <a:gd name="T5" fmla="*/ 0 h 7249"/>
              <a:gd name="T6" fmla="*/ 1541229744 w 7208"/>
              <a:gd name="T7" fmla="*/ 228614740 h 7249"/>
              <a:gd name="T8" fmla="*/ 1541229744 w 7208"/>
              <a:gd name="T9" fmla="*/ 228614740 h 7249"/>
              <a:gd name="T10" fmla="*/ 1191872121 w 7208"/>
              <a:gd name="T11" fmla="*/ 430577294 h 7249"/>
              <a:gd name="T12" fmla="*/ 1191872121 w 7208"/>
              <a:gd name="T13" fmla="*/ 430577294 h 7249"/>
              <a:gd name="T14" fmla="*/ 989309258 w 7208"/>
              <a:gd name="T15" fmla="*/ 778668816 h 7249"/>
              <a:gd name="T16" fmla="*/ 989309258 w 7208"/>
              <a:gd name="T17" fmla="*/ 778668816 h 7249"/>
              <a:gd name="T18" fmla="*/ 640181615 w 7208"/>
              <a:gd name="T19" fmla="*/ 980631371 h 7249"/>
              <a:gd name="T20" fmla="*/ 640181615 w 7208"/>
              <a:gd name="T21" fmla="*/ 980631371 h 7249"/>
              <a:gd name="T22" fmla="*/ 437618751 w 7208"/>
              <a:gd name="T23" fmla="*/ 1328722893 h 7249"/>
              <a:gd name="T24" fmla="*/ 437618751 w 7208"/>
              <a:gd name="T25" fmla="*/ 1328722893 h 7249"/>
              <a:gd name="T26" fmla="*/ 88491589 w 7208"/>
              <a:gd name="T27" fmla="*/ 1530685448 h 7249"/>
              <a:gd name="T28" fmla="*/ 88491589 w 7208"/>
              <a:gd name="T29" fmla="*/ 1530685448 h 7249"/>
              <a:gd name="T30" fmla="*/ 0 w 7208"/>
              <a:gd name="T31" fmla="*/ 1665556615 h 724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7208" h="7249">
                <a:moveTo>
                  <a:pt x="0" y="7249"/>
                </a:moveTo>
                <a:lnTo>
                  <a:pt x="7208" y="7249"/>
                </a:lnTo>
                <a:lnTo>
                  <a:pt x="7208" y="0"/>
                </a:lnTo>
                <a:cubicBezTo>
                  <a:pt x="7078" y="318"/>
                  <a:pt x="7089" y="594"/>
                  <a:pt x="6688" y="995"/>
                </a:cubicBezTo>
                <a:cubicBezTo>
                  <a:pt x="6089" y="1593"/>
                  <a:pt x="5771" y="1275"/>
                  <a:pt x="5172" y="1874"/>
                </a:cubicBezTo>
                <a:cubicBezTo>
                  <a:pt x="4574" y="2472"/>
                  <a:pt x="4892" y="2790"/>
                  <a:pt x="4293" y="3389"/>
                </a:cubicBezTo>
                <a:cubicBezTo>
                  <a:pt x="3695" y="3988"/>
                  <a:pt x="3377" y="3669"/>
                  <a:pt x="2778" y="4268"/>
                </a:cubicBezTo>
                <a:cubicBezTo>
                  <a:pt x="2180" y="4867"/>
                  <a:pt x="2498" y="5185"/>
                  <a:pt x="1899" y="5783"/>
                </a:cubicBezTo>
                <a:cubicBezTo>
                  <a:pt x="1301" y="6382"/>
                  <a:pt x="983" y="6064"/>
                  <a:pt x="384" y="6662"/>
                </a:cubicBezTo>
                <a:cubicBezTo>
                  <a:pt x="159" y="6887"/>
                  <a:pt x="63" y="7073"/>
                  <a:pt x="0" y="724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4" name="Ryhmä 36">
            <a:extLst>
              <a:ext uri="{FF2B5EF4-FFF2-40B4-BE49-F238E27FC236}">
                <a16:creationId xmlns:a16="http://schemas.microsoft.com/office/drawing/2014/main" id="{CC7C4028-DA4C-1F4E-902B-91ACD77D6690}"/>
              </a:ext>
            </a:extLst>
          </p:cNvPr>
          <p:cNvGrpSpPr/>
          <p:nvPr userDrawn="1"/>
        </p:nvGrpSpPr>
        <p:grpSpPr bwMode="black">
          <a:xfrm>
            <a:off x="472152" y="6228511"/>
            <a:ext cx="804333" cy="373549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D5B590C1-6AC4-5341-A2E9-37F3F25F0FBC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DAB72EA9-C54E-6B43-8794-F7718A53B8CF}"/>
                </a:ext>
              </a:extLst>
            </p:cNvPr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Rectangle 7">
              <a:extLst>
                <a:ext uri="{FF2B5EF4-FFF2-40B4-BE49-F238E27FC236}">
                  <a16:creationId xmlns:a16="http://schemas.microsoft.com/office/drawing/2014/main" id="{250072EB-7799-5048-8298-2CD4AC39BC02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B711140C-3C36-8746-9E91-4186402540D6}"/>
                </a:ext>
              </a:extLst>
            </p:cNvPr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3555C548-38EC-A04A-A98D-99C3EC89A8F1}"/>
                </a:ext>
              </a:extLst>
            </p:cNvPr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83E9F0C8-D6D9-F448-A124-A7913439681E}"/>
                </a:ext>
              </a:extLst>
            </p:cNvPr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Rectangle 11">
              <a:extLst>
                <a:ext uri="{FF2B5EF4-FFF2-40B4-BE49-F238E27FC236}">
                  <a16:creationId xmlns:a16="http://schemas.microsoft.com/office/drawing/2014/main" id="{7E393D51-693F-2742-A52D-881C6743B6D2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D9D5A929-F201-9643-A3AC-42564F8F302E}"/>
                </a:ext>
              </a:extLst>
            </p:cNvPr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6BFC2381-EC8C-EB42-9377-850E292117AF}"/>
                </a:ext>
              </a:extLst>
            </p:cNvPr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671D0E4B-8EDB-BE45-AC59-E00D7A16BB71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51A90733-3ABC-A243-BE24-EBF73A950A2B}"/>
                </a:ext>
              </a:extLst>
            </p:cNvPr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408599" y="5457217"/>
            <a:ext cx="1420237" cy="670884"/>
          </a:xfrm>
        </p:spPr>
        <p:txBody>
          <a:bodyPr anchor="ctr"/>
          <a:lstStyle>
            <a:lvl1pPr algn="ctr">
              <a:defRPr sz="1400" b="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709138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GB" noProof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950790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Päivämäärän paikkamerkki 3">
            <a:extLst>
              <a:ext uri="{FF2B5EF4-FFF2-40B4-BE49-F238E27FC236}">
                <a16:creationId xmlns:a16="http://schemas.microsoft.com/office/drawing/2014/main" id="{5976CFA2-914B-784B-886C-72CA84C53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1F337E-68BE-6D42-A088-35F37D0F44B3}" type="datetime1">
              <a:rPr lang="fi-FI"/>
              <a:pPr>
                <a:defRPr/>
              </a:pPr>
              <a:t>13.12.2022</a:t>
            </a:fld>
            <a:endParaRPr lang="fi-FI"/>
          </a:p>
        </p:txBody>
      </p: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2DEFE140-0393-4A41-A011-1E60C8645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4CEA60C7-A1DF-FD4B-928B-4C9E1D2B5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48B7AF-44D1-E648-8F5D-6AF12D57ABB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87571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>
            <a:extLst>
              <a:ext uri="{FF2B5EF4-FFF2-40B4-BE49-F238E27FC236}">
                <a16:creationId xmlns:a16="http://schemas.microsoft.com/office/drawing/2014/main" id="{A55B05F8-6A5B-E741-97E3-76E5200DF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6FD2CF-8A88-C342-A5E5-A90820F9FEBB}" type="datetime1">
              <a:rPr lang="fi-FI"/>
              <a:pPr>
                <a:defRPr/>
              </a:pPr>
              <a:t>13.12.2022</a:t>
            </a:fld>
            <a:endParaRPr lang="fi-FI"/>
          </a:p>
        </p:txBody>
      </p:sp>
      <p:sp>
        <p:nvSpPr>
          <p:cNvPr id="3" name="Alatunnisteen paikkamerkki 4">
            <a:extLst>
              <a:ext uri="{FF2B5EF4-FFF2-40B4-BE49-F238E27FC236}">
                <a16:creationId xmlns:a16="http://schemas.microsoft.com/office/drawing/2014/main" id="{FE298273-1C47-1845-B6EA-E9E51E957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4" name="Dian numeron paikkamerkki 5">
            <a:extLst>
              <a:ext uri="{FF2B5EF4-FFF2-40B4-BE49-F238E27FC236}">
                <a16:creationId xmlns:a16="http://schemas.microsoft.com/office/drawing/2014/main" id="{275900AB-6408-324D-AA9C-8162B8446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B956C2-3DDB-1D49-BAEF-212D90203EDA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755525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1">
    <p:bg>
      <p:bgPr>
        <a:solidFill>
          <a:srgbClr val="0001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>
            <a:extLst>
              <a:ext uri="{FF2B5EF4-FFF2-40B4-BE49-F238E27FC236}">
                <a16:creationId xmlns:a16="http://schemas.microsoft.com/office/drawing/2014/main" id="{4D0FC123-48CD-534C-80BB-2030DFD743A2}"/>
              </a:ext>
            </a:extLst>
          </p:cNvPr>
          <p:cNvSpPr>
            <a:spLocks/>
          </p:cNvSpPr>
          <p:nvPr userDrawn="1"/>
        </p:nvSpPr>
        <p:spPr bwMode="white">
          <a:xfrm>
            <a:off x="0" y="0"/>
            <a:ext cx="9393238" cy="6858000"/>
          </a:xfrm>
          <a:custGeom>
            <a:avLst/>
            <a:gdLst>
              <a:gd name="T0" fmla="*/ 1202620694 w 19559"/>
              <a:gd name="T1" fmla="*/ 2147483646 h 14300"/>
              <a:gd name="T2" fmla="*/ 1302493304 w 19559"/>
              <a:gd name="T3" fmla="*/ 2147483646 h 14300"/>
              <a:gd name="T4" fmla="*/ 1651931459 w 19559"/>
              <a:gd name="T5" fmla="*/ 2147483646 h 14300"/>
              <a:gd name="T6" fmla="*/ 1854674889 w 19559"/>
              <a:gd name="T7" fmla="*/ 2147483646 h 14300"/>
              <a:gd name="T8" fmla="*/ 2147483646 w 19559"/>
              <a:gd name="T9" fmla="*/ 2147483646 h 14300"/>
              <a:gd name="T10" fmla="*/ 2147483646 w 19559"/>
              <a:gd name="T11" fmla="*/ 2018686830 h 14300"/>
              <a:gd name="T12" fmla="*/ 2147483646 w 19559"/>
              <a:gd name="T13" fmla="*/ 1816519224 h 14300"/>
              <a:gd name="T14" fmla="*/ 2147483646 w 19559"/>
              <a:gd name="T15" fmla="*/ 1467843158 h 14300"/>
              <a:gd name="T16" fmla="*/ 2147483646 w 19559"/>
              <a:gd name="T17" fmla="*/ 1265675552 h 14300"/>
              <a:gd name="T18" fmla="*/ 2147483646 w 19559"/>
              <a:gd name="T19" fmla="*/ 917229684 h 14300"/>
              <a:gd name="T20" fmla="*/ 2147483646 w 19559"/>
              <a:gd name="T21" fmla="*/ 715062079 h 14300"/>
              <a:gd name="T22" fmla="*/ 2147483646 w 19559"/>
              <a:gd name="T23" fmla="*/ 366615731 h 14300"/>
              <a:gd name="T24" fmla="*/ 2147483646 w 19559"/>
              <a:gd name="T25" fmla="*/ 164678324 h 14300"/>
              <a:gd name="T26" fmla="*/ 2147483646 w 19559"/>
              <a:gd name="T27" fmla="*/ 0 h 14300"/>
              <a:gd name="T28" fmla="*/ 0 w 19559"/>
              <a:gd name="T29" fmla="*/ 0 h 14300"/>
              <a:gd name="T30" fmla="*/ 0 w 19559"/>
              <a:gd name="T31" fmla="*/ 2147483646 h 14300"/>
              <a:gd name="T32" fmla="*/ 1202620694 w 19559"/>
              <a:gd name="T33" fmla="*/ 2147483646 h 143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9559" h="14300">
                <a:moveTo>
                  <a:pt x="5214" y="14300"/>
                </a:moveTo>
                <a:cubicBezTo>
                  <a:pt x="5282" y="14078"/>
                  <a:pt x="5358" y="13854"/>
                  <a:pt x="5647" y="13565"/>
                </a:cubicBezTo>
                <a:cubicBezTo>
                  <a:pt x="6246" y="12966"/>
                  <a:pt x="6564" y="13285"/>
                  <a:pt x="7162" y="12686"/>
                </a:cubicBezTo>
                <a:cubicBezTo>
                  <a:pt x="7761" y="12087"/>
                  <a:pt x="7443" y="11769"/>
                  <a:pt x="8041" y="11171"/>
                </a:cubicBezTo>
                <a:cubicBezTo>
                  <a:pt x="8640" y="10572"/>
                  <a:pt x="8958" y="10890"/>
                  <a:pt x="9556" y="10292"/>
                </a:cubicBezTo>
                <a:cubicBezTo>
                  <a:pt x="10155" y="9693"/>
                  <a:pt x="9837" y="9375"/>
                  <a:pt x="10435" y="8777"/>
                </a:cubicBezTo>
                <a:cubicBezTo>
                  <a:pt x="11034" y="8178"/>
                  <a:pt x="11352" y="8496"/>
                  <a:pt x="11951" y="7898"/>
                </a:cubicBezTo>
                <a:cubicBezTo>
                  <a:pt x="12549" y="7299"/>
                  <a:pt x="12231" y="6981"/>
                  <a:pt x="12830" y="6382"/>
                </a:cubicBezTo>
                <a:cubicBezTo>
                  <a:pt x="13428" y="5784"/>
                  <a:pt x="13746" y="6102"/>
                  <a:pt x="14345" y="5503"/>
                </a:cubicBezTo>
                <a:cubicBezTo>
                  <a:pt x="14943" y="4905"/>
                  <a:pt x="14625" y="4587"/>
                  <a:pt x="15224" y="3988"/>
                </a:cubicBezTo>
                <a:cubicBezTo>
                  <a:pt x="15822" y="3390"/>
                  <a:pt x="16140" y="3708"/>
                  <a:pt x="16739" y="3109"/>
                </a:cubicBezTo>
                <a:cubicBezTo>
                  <a:pt x="17338" y="2511"/>
                  <a:pt x="17020" y="2192"/>
                  <a:pt x="17618" y="1594"/>
                </a:cubicBezTo>
                <a:cubicBezTo>
                  <a:pt x="18216" y="996"/>
                  <a:pt x="18534" y="1314"/>
                  <a:pt x="19132" y="716"/>
                </a:cubicBezTo>
                <a:cubicBezTo>
                  <a:pt x="19413" y="435"/>
                  <a:pt x="19492" y="216"/>
                  <a:pt x="19559" y="0"/>
                </a:cubicBezTo>
                <a:lnTo>
                  <a:pt x="0" y="0"/>
                </a:lnTo>
                <a:lnTo>
                  <a:pt x="0" y="14300"/>
                </a:lnTo>
                <a:lnTo>
                  <a:pt x="5214" y="14300"/>
                </a:lnTo>
                <a:close/>
              </a:path>
            </a:pathLst>
          </a:custGeom>
          <a:solidFill>
            <a:srgbClr val="00D7A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>
            <a:extLst>
              <a:ext uri="{FF2B5EF4-FFF2-40B4-BE49-F238E27FC236}">
                <a16:creationId xmlns:a16="http://schemas.microsoft.com/office/drawing/2014/main" id="{8AA5EE16-F358-EA49-AD52-309A6890C850}"/>
              </a:ext>
            </a:extLst>
          </p:cNvPr>
          <p:cNvGrpSpPr/>
          <p:nvPr userDrawn="1"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7B5368D4-D7A7-DF49-9A42-D4817D29F459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3203FE9F-D413-5B41-86F8-D0D0ED2A8C90}"/>
                </a:ext>
              </a:extLst>
            </p:cNvPr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EF32EE7-DCC8-C846-841F-2B992839B674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21026838-A55F-A348-B1BC-B44A4362A0B5}"/>
                </a:ext>
              </a:extLst>
            </p:cNvPr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4DE07877-B1D6-6148-86B5-834345DBFD74}"/>
                </a:ext>
              </a:extLst>
            </p:cNvPr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0BE3AB3D-25AF-B340-AADF-F444137E897A}"/>
                </a:ext>
              </a:extLst>
            </p:cNvPr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>
              <a:extLst>
                <a:ext uri="{FF2B5EF4-FFF2-40B4-BE49-F238E27FC236}">
                  <a16:creationId xmlns:a16="http://schemas.microsoft.com/office/drawing/2014/main" id="{3A1EE864-7857-6143-A187-BA137D09A8D6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09CCF304-90AD-7D45-9039-62E90F47CC86}"/>
                </a:ext>
              </a:extLst>
            </p:cNvPr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126BC1B9-2C9B-A841-A849-215F4B31BA92}"/>
                </a:ext>
              </a:extLst>
            </p:cNvPr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515C5923-9023-AE4D-B45E-EC50054ACB7F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B228E8A9-7396-074E-96D9-C98695290B89}"/>
                </a:ext>
              </a:extLst>
            </p:cNvPr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78218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1 B">
    <p:bg>
      <p:bgPr>
        <a:solidFill>
          <a:srgbClr val="0001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>
            <a:extLst>
              <a:ext uri="{FF2B5EF4-FFF2-40B4-BE49-F238E27FC236}">
                <a16:creationId xmlns:a16="http://schemas.microsoft.com/office/drawing/2014/main" id="{7289A74D-8237-0448-B8BA-9253117F9D9F}"/>
              </a:ext>
            </a:extLst>
          </p:cNvPr>
          <p:cNvSpPr>
            <a:spLocks/>
          </p:cNvSpPr>
          <p:nvPr userDrawn="1"/>
        </p:nvSpPr>
        <p:spPr bwMode="auto">
          <a:xfrm>
            <a:off x="0" y="0"/>
            <a:ext cx="12192000" cy="6858000"/>
          </a:xfrm>
          <a:custGeom>
            <a:avLst/>
            <a:gdLst>
              <a:gd name="T0" fmla="*/ 2147483646 w 25400"/>
              <a:gd name="T1" fmla="*/ 2147483646 h 14300"/>
              <a:gd name="T2" fmla="*/ 2147483646 w 25400"/>
              <a:gd name="T3" fmla="*/ 2147483646 h 14300"/>
              <a:gd name="T4" fmla="*/ 2147483646 w 25400"/>
              <a:gd name="T5" fmla="*/ 2147483646 h 14300"/>
              <a:gd name="T6" fmla="*/ 2147483646 w 25400"/>
              <a:gd name="T7" fmla="*/ 2147483646 h 14300"/>
              <a:gd name="T8" fmla="*/ 2147483646 w 25400"/>
              <a:gd name="T9" fmla="*/ 2147483646 h 14300"/>
              <a:gd name="T10" fmla="*/ 2147483646 w 25400"/>
              <a:gd name="T11" fmla="*/ 2018686830 h 14300"/>
              <a:gd name="T12" fmla="*/ 2147483646 w 25400"/>
              <a:gd name="T13" fmla="*/ 1816519224 h 14300"/>
              <a:gd name="T14" fmla="*/ 2147483646 w 25400"/>
              <a:gd name="T15" fmla="*/ 1467843158 h 14300"/>
              <a:gd name="T16" fmla="*/ 2147483646 w 25400"/>
              <a:gd name="T17" fmla="*/ 1265675552 h 14300"/>
              <a:gd name="T18" fmla="*/ 2147483646 w 25400"/>
              <a:gd name="T19" fmla="*/ 917229684 h 14300"/>
              <a:gd name="T20" fmla="*/ 2147483646 w 25400"/>
              <a:gd name="T21" fmla="*/ 715062079 h 14300"/>
              <a:gd name="T22" fmla="*/ 2147483646 w 25400"/>
              <a:gd name="T23" fmla="*/ 366615731 h 14300"/>
              <a:gd name="T24" fmla="*/ 2147483646 w 25400"/>
              <a:gd name="T25" fmla="*/ 164678324 h 14300"/>
              <a:gd name="T26" fmla="*/ 2147483646 w 25400"/>
              <a:gd name="T27" fmla="*/ 11039941 h 14300"/>
              <a:gd name="T28" fmla="*/ 2147483646 w 25400"/>
              <a:gd name="T29" fmla="*/ 0 h 14300"/>
              <a:gd name="T30" fmla="*/ 0 w 25400"/>
              <a:gd name="T31" fmla="*/ 0 h 14300"/>
              <a:gd name="T32" fmla="*/ 0 w 25400"/>
              <a:gd name="T33" fmla="*/ 2147483646 h 14300"/>
              <a:gd name="T34" fmla="*/ 2147483646 w 25400"/>
              <a:gd name="T35" fmla="*/ 2147483646 h 1430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25400" h="14300">
                <a:moveTo>
                  <a:pt x="11070" y="14300"/>
                </a:moveTo>
                <a:cubicBezTo>
                  <a:pt x="11139" y="14078"/>
                  <a:pt x="11214" y="13854"/>
                  <a:pt x="11503" y="13565"/>
                </a:cubicBezTo>
                <a:cubicBezTo>
                  <a:pt x="12102" y="12966"/>
                  <a:pt x="12420" y="13285"/>
                  <a:pt x="13018" y="12686"/>
                </a:cubicBezTo>
                <a:cubicBezTo>
                  <a:pt x="13617" y="12087"/>
                  <a:pt x="13299" y="11769"/>
                  <a:pt x="13897" y="11171"/>
                </a:cubicBezTo>
                <a:cubicBezTo>
                  <a:pt x="14496" y="10572"/>
                  <a:pt x="14814" y="10890"/>
                  <a:pt x="15412" y="10292"/>
                </a:cubicBezTo>
                <a:cubicBezTo>
                  <a:pt x="16011" y="9693"/>
                  <a:pt x="15693" y="9375"/>
                  <a:pt x="16291" y="8777"/>
                </a:cubicBezTo>
                <a:cubicBezTo>
                  <a:pt x="16890" y="8178"/>
                  <a:pt x="17208" y="8496"/>
                  <a:pt x="17807" y="7898"/>
                </a:cubicBezTo>
                <a:cubicBezTo>
                  <a:pt x="18405" y="7299"/>
                  <a:pt x="18087" y="6981"/>
                  <a:pt x="18686" y="6382"/>
                </a:cubicBezTo>
                <a:cubicBezTo>
                  <a:pt x="19284" y="5784"/>
                  <a:pt x="19602" y="6102"/>
                  <a:pt x="20201" y="5503"/>
                </a:cubicBezTo>
                <a:cubicBezTo>
                  <a:pt x="20799" y="4905"/>
                  <a:pt x="20481" y="4587"/>
                  <a:pt x="21080" y="3988"/>
                </a:cubicBezTo>
                <a:cubicBezTo>
                  <a:pt x="21678" y="3390"/>
                  <a:pt x="21997" y="3708"/>
                  <a:pt x="22595" y="3109"/>
                </a:cubicBezTo>
                <a:cubicBezTo>
                  <a:pt x="23194" y="2511"/>
                  <a:pt x="22876" y="2192"/>
                  <a:pt x="23474" y="1594"/>
                </a:cubicBezTo>
                <a:cubicBezTo>
                  <a:pt x="24072" y="996"/>
                  <a:pt x="24390" y="1314"/>
                  <a:pt x="24988" y="716"/>
                </a:cubicBezTo>
                <a:cubicBezTo>
                  <a:pt x="25249" y="455"/>
                  <a:pt x="25336" y="248"/>
                  <a:pt x="25400" y="48"/>
                </a:cubicBezTo>
                <a:lnTo>
                  <a:pt x="25400" y="0"/>
                </a:lnTo>
                <a:lnTo>
                  <a:pt x="0" y="0"/>
                </a:lnTo>
                <a:lnTo>
                  <a:pt x="0" y="14300"/>
                </a:lnTo>
                <a:lnTo>
                  <a:pt x="11070" y="14300"/>
                </a:lnTo>
                <a:close/>
              </a:path>
            </a:pathLst>
          </a:custGeom>
          <a:solidFill>
            <a:srgbClr val="00D7A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>
            <a:extLst>
              <a:ext uri="{FF2B5EF4-FFF2-40B4-BE49-F238E27FC236}">
                <a16:creationId xmlns:a16="http://schemas.microsoft.com/office/drawing/2014/main" id="{115DAC98-0F82-B44D-9B8F-464F56296F29}"/>
              </a:ext>
            </a:extLst>
          </p:cNvPr>
          <p:cNvGrpSpPr/>
          <p:nvPr userDrawn="1"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51DE7A58-20C6-BE4C-9DAD-F4598525D2DA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EC844C73-5A68-8540-A666-970B1E160FB7}"/>
                </a:ext>
              </a:extLst>
            </p:cNvPr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51AB21C-6F48-B74A-B33F-1B5AAC2580EE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9AAE4D77-4223-7E4C-B393-A3DA47BAF420}"/>
                </a:ext>
              </a:extLst>
            </p:cNvPr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3E084152-53E0-1745-9748-03FC85703417}"/>
                </a:ext>
              </a:extLst>
            </p:cNvPr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DC7480E8-B16D-D445-BFA5-5DA147720E57}"/>
                </a:ext>
              </a:extLst>
            </p:cNvPr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>
              <a:extLst>
                <a:ext uri="{FF2B5EF4-FFF2-40B4-BE49-F238E27FC236}">
                  <a16:creationId xmlns:a16="http://schemas.microsoft.com/office/drawing/2014/main" id="{B4D00001-8B05-9742-84FF-037A1DF204BA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2BDE5082-EB6F-A246-9CF5-2FB1E41E5BC1}"/>
                </a:ext>
              </a:extLst>
            </p:cNvPr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E7ECA8EE-1530-794E-BB52-F9F4E3F79F69}"/>
                </a:ext>
              </a:extLst>
            </p:cNvPr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DA8DD3A5-D81F-BB43-9710-6BFD1A4CB8BD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9223958E-ED15-8246-99C6-3B5599FC89ED}"/>
                </a:ext>
              </a:extLst>
            </p:cNvPr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504231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2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>
            <a:extLst>
              <a:ext uri="{FF2B5EF4-FFF2-40B4-BE49-F238E27FC236}">
                <a16:creationId xmlns:a16="http://schemas.microsoft.com/office/drawing/2014/main" id="{C58BEE1E-F5E1-374A-96BE-4D0665BF4027}"/>
              </a:ext>
            </a:extLst>
          </p:cNvPr>
          <p:cNvSpPr>
            <a:spLocks/>
          </p:cNvSpPr>
          <p:nvPr userDrawn="1"/>
        </p:nvSpPr>
        <p:spPr bwMode="white">
          <a:xfrm>
            <a:off x="0" y="0"/>
            <a:ext cx="12192000" cy="3887788"/>
          </a:xfrm>
          <a:custGeom>
            <a:avLst/>
            <a:gdLst>
              <a:gd name="T0" fmla="*/ 0 w 25400"/>
              <a:gd name="T1" fmla="*/ 1484978791 h 8063"/>
              <a:gd name="T2" fmla="*/ 585216000 w 25400"/>
              <a:gd name="T3" fmla="*/ 1874942780 h 8063"/>
              <a:gd name="T4" fmla="*/ 1170432000 w 25400"/>
              <a:gd name="T5" fmla="*/ 1484978791 h 8063"/>
              <a:gd name="T6" fmla="*/ 1755648000 w 25400"/>
              <a:gd name="T7" fmla="*/ 1874942780 h 8063"/>
              <a:gd name="T8" fmla="*/ 2147483646 w 25400"/>
              <a:gd name="T9" fmla="*/ 1484978791 h 8063"/>
              <a:gd name="T10" fmla="*/ 2147483646 w 25400"/>
              <a:gd name="T11" fmla="*/ 1874942780 h 8063"/>
              <a:gd name="T12" fmla="*/ 2147483646 w 25400"/>
              <a:gd name="T13" fmla="*/ 1484978791 h 8063"/>
              <a:gd name="T14" fmla="*/ 2147483646 w 25400"/>
              <a:gd name="T15" fmla="*/ 1874942780 h 8063"/>
              <a:gd name="T16" fmla="*/ 2147483646 w 25400"/>
              <a:gd name="T17" fmla="*/ 1484978791 h 8063"/>
              <a:gd name="T18" fmla="*/ 2147483646 w 25400"/>
              <a:gd name="T19" fmla="*/ 1874942780 h 8063"/>
              <a:gd name="T20" fmla="*/ 2147483646 w 25400"/>
              <a:gd name="T21" fmla="*/ 1484978791 h 8063"/>
              <a:gd name="T22" fmla="*/ 2147483646 w 25400"/>
              <a:gd name="T23" fmla="*/ 0 h 8063"/>
              <a:gd name="T24" fmla="*/ 0 w 25400"/>
              <a:gd name="T25" fmla="*/ 0 h 8063"/>
              <a:gd name="T26" fmla="*/ 0 w 25400"/>
              <a:gd name="T27" fmla="*/ 1484978791 h 806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5400" h="8063">
                <a:moveTo>
                  <a:pt x="0" y="6386"/>
                </a:moveTo>
                <a:cubicBezTo>
                  <a:pt x="1140" y="6386"/>
                  <a:pt x="2118" y="7077"/>
                  <a:pt x="2540" y="8063"/>
                </a:cubicBezTo>
                <a:cubicBezTo>
                  <a:pt x="2962" y="7077"/>
                  <a:pt x="3940" y="6386"/>
                  <a:pt x="5080" y="6386"/>
                </a:cubicBezTo>
                <a:cubicBezTo>
                  <a:pt x="6220" y="6386"/>
                  <a:pt x="7198" y="7077"/>
                  <a:pt x="7620" y="8063"/>
                </a:cubicBezTo>
                <a:cubicBezTo>
                  <a:pt x="8042" y="7077"/>
                  <a:pt x="9020" y="6386"/>
                  <a:pt x="10160" y="6386"/>
                </a:cubicBezTo>
                <a:cubicBezTo>
                  <a:pt x="11300" y="6386"/>
                  <a:pt x="12278" y="7077"/>
                  <a:pt x="12700" y="8063"/>
                </a:cubicBezTo>
                <a:cubicBezTo>
                  <a:pt x="13122" y="7077"/>
                  <a:pt x="14100" y="6386"/>
                  <a:pt x="15240" y="6386"/>
                </a:cubicBezTo>
                <a:cubicBezTo>
                  <a:pt x="16380" y="6386"/>
                  <a:pt x="17358" y="7077"/>
                  <a:pt x="17780" y="8063"/>
                </a:cubicBezTo>
                <a:cubicBezTo>
                  <a:pt x="18202" y="7077"/>
                  <a:pt x="19180" y="6386"/>
                  <a:pt x="20320" y="6386"/>
                </a:cubicBezTo>
                <a:cubicBezTo>
                  <a:pt x="21460" y="6386"/>
                  <a:pt x="22438" y="7077"/>
                  <a:pt x="22860" y="8063"/>
                </a:cubicBezTo>
                <a:cubicBezTo>
                  <a:pt x="23282" y="7077"/>
                  <a:pt x="24260" y="6386"/>
                  <a:pt x="25400" y="6386"/>
                </a:cubicBezTo>
                <a:lnTo>
                  <a:pt x="25400" y="0"/>
                </a:lnTo>
                <a:lnTo>
                  <a:pt x="0" y="0"/>
                </a:lnTo>
                <a:lnTo>
                  <a:pt x="0" y="6386"/>
                </a:lnTo>
                <a:close/>
              </a:path>
            </a:pathLst>
          </a:custGeom>
          <a:solidFill>
            <a:srgbClr val="00D7A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>
            <a:extLst>
              <a:ext uri="{FF2B5EF4-FFF2-40B4-BE49-F238E27FC236}">
                <a16:creationId xmlns:a16="http://schemas.microsoft.com/office/drawing/2014/main" id="{1E07C2C7-F69E-F440-B87F-34D0E1FDF58D}"/>
              </a:ext>
            </a:extLst>
          </p:cNvPr>
          <p:cNvGrpSpPr/>
          <p:nvPr userDrawn="1"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B302E1F0-A05E-DE45-ABB1-6638B5663BAA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627E16A8-7D94-494B-A92F-1C96EB1DBD68}"/>
                </a:ext>
              </a:extLst>
            </p:cNvPr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3D603D6-3774-B742-AC81-1DDCA1AFFA4B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5846C060-9BA5-424F-A44F-F32B72168BFC}"/>
                </a:ext>
              </a:extLst>
            </p:cNvPr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A7C72C87-C94E-0D4F-BF8D-3CDD9F0E9B29}"/>
                </a:ext>
              </a:extLst>
            </p:cNvPr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8FF6C613-AF8F-634D-A255-4275AC076CAA}"/>
                </a:ext>
              </a:extLst>
            </p:cNvPr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>
              <a:extLst>
                <a:ext uri="{FF2B5EF4-FFF2-40B4-BE49-F238E27FC236}">
                  <a16:creationId xmlns:a16="http://schemas.microsoft.com/office/drawing/2014/main" id="{A825E4C0-AA46-E948-9032-B5AD65322561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1B134536-341A-2440-BBF4-40AB88FCC411}"/>
                </a:ext>
              </a:extLst>
            </p:cNvPr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787EB8D0-973D-9D44-AB5F-BDB43A28A97B}"/>
                </a:ext>
              </a:extLst>
            </p:cNvPr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36BDE164-4D25-A24B-A613-C7438C71E1BD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21809EA1-32DE-B449-B5EF-B7522442BF34}"/>
                </a:ext>
              </a:extLst>
            </p:cNvPr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9686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spåra">
    <p:bg>
      <p:bgPr>
        <a:solidFill>
          <a:srgbClr val="0092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yhmä 8">
            <a:extLst>
              <a:ext uri="{FF2B5EF4-FFF2-40B4-BE49-F238E27FC236}">
                <a16:creationId xmlns:a16="http://schemas.microsoft.com/office/drawing/2014/main" id="{0DE0211C-B42C-8B4A-80DB-C7241A87C0B8}"/>
              </a:ext>
            </a:extLst>
          </p:cNvPr>
          <p:cNvGrpSpPr/>
          <p:nvPr userDrawn="1"/>
        </p:nvGrpSpPr>
        <p:grpSpPr bwMode="black">
          <a:xfrm>
            <a:off x="465667" y="6222027"/>
            <a:ext cx="804333" cy="373549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C222CE07-887D-B244-82A4-75FAEFFC8FAF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6924627B-BB7C-134B-B271-A69C620481BA}"/>
                </a:ext>
              </a:extLst>
            </p:cNvPr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6" name="Rectangle 7">
              <a:extLst>
                <a:ext uri="{FF2B5EF4-FFF2-40B4-BE49-F238E27FC236}">
                  <a16:creationId xmlns:a16="http://schemas.microsoft.com/office/drawing/2014/main" id="{9CCBFDC5-C942-AE46-994F-094D396A1A6B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D4A3B34E-9669-8B46-875F-994E0CBBB3BD}"/>
                </a:ext>
              </a:extLst>
            </p:cNvPr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17E87A06-A73C-3440-A048-9A1D07D7E5C7}"/>
                </a:ext>
              </a:extLst>
            </p:cNvPr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70DF8BED-E560-4042-A6B2-6999349C4D2C}"/>
                </a:ext>
              </a:extLst>
            </p:cNvPr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Rectangle 11">
              <a:extLst>
                <a:ext uri="{FF2B5EF4-FFF2-40B4-BE49-F238E27FC236}">
                  <a16:creationId xmlns:a16="http://schemas.microsoft.com/office/drawing/2014/main" id="{1966B786-1310-A149-A9B6-159DFC5E383C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F904F943-BAD9-9149-9131-D305884ECCD8}"/>
                </a:ext>
              </a:extLst>
            </p:cNvPr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20DC2B78-51EB-0B4D-AC20-69E81D0DE25D}"/>
                </a:ext>
              </a:extLst>
            </p:cNvPr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AFBC24F6-D4F8-0A43-BDA6-513637AAE9B0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A47FF552-E9E1-984E-A5E2-B54359B6C0AA}"/>
                </a:ext>
              </a:extLst>
            </p:cNvPr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5" name="Päivämäärän paikkamerkki 3">
            <a:extLst>
              <a:ext uri="{FF2B5EF4-FFF2-40B4-BE49-F238E27FC236}">
                <a16:creationId xmlns:a16="http://schemas.microsoft.com/office/drawing/2014/main" id="{FFC5383F-5190-5547-8209-63C2020F1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AE9EA5A-E51A-2748-AFF2-AC078549AF7E}" type="datetime1">
              <a:rPr lang="fi-FI"/>
              <a:pPr>
                <a:defRPr/>
              </a:pPr>
              <a:t>13.12.2022</a:t>
            </a:fld>
            <a:endParaRPr lang="fi-FI"/>
          </a:p>
        </p:txBody>
      </p:sp>
      <p:sp>
        <p:nvSpPr>
          <p:cNvPr id="16" name="Alatunnisteen paikkamerkki 4">
            <a:extLst>
              <a:ext uri="{FF2B5EF4-FFF2-40B4-BE49-F238E27FC236}">
                <a16:creationId xmlns:a16="http://schemas.microsoft.com/office/drawing/2014/main" id="{D7ABF062-CCA2-A545-8487-2B199588A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17" name="Dian numeron paikkamerkki 5">
            <a:extLst>
              <a:ext uri="{FF2B5EF4-FFF2-40B4-BE49-F238E27FC236}">
                <a16:creationId xmlns:a16="http://schemas.microsoft.com/office/drawing/2014/main" id="{CE131F75-8CD0-CB4E-AFF9-17569C0F0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A4943CE-AF8C-9645-9DDB-2311F9CFE448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798663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2 B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>
            <a:extLst>
              <a:ext uri="{FF2B5EF4-FFF2-40B4-BE49-F238E27FC236}">
                <a16:creationId xmlns:a16="http://schemas.microsoft.com/office/drawing/2014/main" id="{205B68A2-C462-2C49-A47B-8A211807D727}"/>
              </a:ext>
            </a:extLst>
          </p:cNvPr>
          <p:cNvSpPr>
            <a:spLocks/>
          </p:cNvSpPr>
          <p:nvPr userDrawn="1"/>
        </p:nvSpPr>
        <p:spPr bwMode="auto">
          <a:xfrm>
            <a:off x="0" y="0"/>
            <a:ext cx="12193588" cy="5572125"/>
          </a:xfrm>
          <a:custGeom>
            <a:avLst/>
            <a:gdLst>
              <a:gd name="T0" fmla="*/ 0 w 25400"/>
              <a:gd name="T1" fmla="*/ 2147483646 h 11590"/>
              <a:gd name="T2" fmla="*/ 585349832 w 25400"/>
              <a:gd name="T3" fmla="*/ 2147483646 h 11590"/>
              <a:gd name="T4" fmla="*/ 1170699663 w 25400"/>
              <a:gd name="T5" fmla="*/ 2147483646 h 11590"/>
              <a:gd name="T6" fmla="*/ 1756049495 w 25400"/>
              <a:gd name="T7" fmla="*/ 2147483646 h 11590"/>
              <a:gd name="T8" fmla="*/ 2147483646 w 25400"/>
              <a:gd name="T9" fmla="*/ 2147483646 h 11590"/>
              <a:gd name="T10" fmla="*/ 2147483646 w 25400"/>
              <a:gd name="T11" fmla="*/ 2147483646 h 11590"/>
              <a:gd name="T12" fmla="*/ 2147483646 w 25400"/>
              <a:gd name="T13" fmla="*/ 2147483646 h 11590"/>
              <a:gd name="T14" fmla="*/ 2147483646 w 25400"/>
              <a:gd name="T15" fmla="*/ 2147483646 h 11590"/>
              <a:gd name="T16" fmla="*/ 2147483646 w 25400"/>
              <a:gd name="T17" fmla="*/ 2147483646 h 11590"/>
              <a:gd name="T18" fmla="*/ 2147483646 w 25400"/>
              <a:gd name="T19" fmla="*/ 2147483646 h 11590"/>
              <a:gd name="T20" fmla="*/ 2147483646 w 25400"/>
              <a:gd name="T21" fmla="*/ 2147483646 h 11590"/>
              <a:gd name="T22" fmla="*/ 2147483646 w 25400"/>
              <a:gd name="T23" fmla="*/ 0 h 11590"/>
              <a:gd name="T24" fmla="*/ 0 w 25400"/>
              <a:gd name="T25" fmla="*/ 0 h 11590"/>
              <a:gd name="T26" fmla="*/ 0 w 25400"/>
              <a:gd name="T27" fmla="*/ 2147483646 h 1159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5400" h="11590">
                <a:moveTo>
                  <a:pt x="0" y="9914"/>
                </a:moveTo>
                <a:cubicBezTo>
                  <a:pt x="1140" y="9914"/>
                  <a:pt x="2118" y="10605"/>
                  <a:pt x="2540" y="11590"/>
                </a:cubicBezTo>
                <a:cubicBezTo>
                  <a:pt x="2962" y="10605"/>
                  <a:pt x="3940" y="9914"/>
                  <a:pt x="5080" y="9914"/>
                </a:cubicBezTo>
                <a:cubicBezTo>
                  <a:pt x="6220" y="9914"/>
                  <a:pt x="7198" y="10605"/>
                  <a:pt x="7620" y="11590"/>
                </a:cubicBezTo>
                <a:cubicBezTo>
                  <a:pt x="8042" y="10605"/>
                  <a:pt x="9020" y="9914"/>
                  <a:pt x="10160" y="9914"/>
                </a:cubicBezTo>
                <a:cubicBezTo>
                  <a:pt x="11300" y="9914"/>
                  <a:pt x="12278" y="10605"/>
                  <a:pt x="12700" y="11590"/>
                </a:cubicBezTo>
                <a:cubicBezTo>
                  <a:pt x="13122" y="10605"/>
                  <a:pt x="14100" y="9914"/>
                  <a:pt x="15240" y="9914"/>
                </a:cubicBezTo>
                <a:cubicBezTo>
                  <a:pt x="16380" y="9914"/>
                  <a:pt x="17358" y="10605"/>
                  <a:pt x="17780" y="11590"/>
                </a:cubicBezTo>
                <a:cubicBezTo>
                  <a:pt x="18202" y="10605"/>
                  <a:pt x="19180" y="9914"/>
                  <a:pt x="20320" y="9914"/>
                </a:cubicBezTo>
                <a:cubicBezTo>
                  <a:pt x="21460" y="9914"/>
                  <a:pt x="22438" y="10605"/>
                  <a:pt x="22860" y="11590"/>
                </a:cubicBezTo>
                <a:cubicBezTo>
                  <a:pt x="23282" y="10605"/>
                  <a:pt x="24260" y="9914"/>
                  <a:pt x="25400" y="9914"/>
                </a:cubicBezTo>
                <a:lnTo>
                  <a:pt x="25400" y="0"/>
                </a:lnTo>
                <a:lnTo>
                  <a:pt x="0" y="0"/>
                </a:lnTo>
                <a:lnTo>
                  <a:pt x="0" y="9914"/>
                </a:lnTo>
                <a:close/>
              </a:path>
            </a:pathLst>
          </a:custGeom>
          <a:solidFill>
            <a:srgbClr val="00D7A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>
            <a:extLst>
              <a:ext uri="{FF2B5EF4-FFF2-40B4-BE49-F238E27FC236}">
                <a16:creationId xmlns:a16="http://schemas.microsoft.com/office/drawing/2014/main" id="{C70C95C2-C154-FA49-AA2C-947486204EE1}"/>
              </a:ext>
            </a:extLst>
          </p:cNvPr>
          <p:cNvGrpSpPr/>
          <p:nvPr userDrawn="1"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2A851B45-D61D-6E47-A970-44C6603CF96A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3CC1289C-FCC9-EF41-BDC9-047380FB54B2}"/>
                </a:ext>
              </a:extLst>
            </p:cNvPr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93F42DE-F40D-CB42-BFC7-DEA9AF5A31E4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E4F2E86C-C9FE-2F47-8D05-FBF17BF2E1C0}"/>
                </a:ext>
              </a:extLst>
            </p:cNvPr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7785671F-77FE-9644-B032-D2B680E25DDF}"/>
                </a:ext>
              </a:extLst>
            </p:cNvPr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F82249F3-8262-9545-87E1-669C4AEE861D}"/>
                </a:ext>
              </a:extLst>
            </p:cNvPr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>
              <a:extLst>
                <a:ext uri="{FF2B5EF4-FFF2-40B4-BE49-F238E27FC236}">
                  <a16:creationId xmlns:a16="http://schemas.microsoft.com/office/drawing/2014/main" id="{90AE5BA1-F494-7F44-9769-D0BAC7EEA0B7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CEA8C6A9-9221-154F-9285-EA5799BC7BF5}"/>
                </a:ext>
              </a:extLst>
            </p:cNvPr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F6D8D34F-292D-9040-96BD-FF5B231009D1}"/>
                </a:ext>
              </a:extLst>
            </p:cNvPr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DF8218D8-4935-A842-B887-337BB5172863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43AEB112-D717-5A4B-A9D9-2847AD5578E0}"/>
                </a:ext>
              </a:extLst>
            </p:cNvPr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54001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3">
    <p:bg>
      <p:bgPr>
        <a:solidFill>
          <a:srgbClr val="FFC6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>
            <a:extLst>
              <a:ext uri="{FF2B5EF4-FFF2-40B4-BE49-F238E27FC236}">
                <a16:creationId xmlns:a16="http://schemas.microsoft.com/office/drawing/2014/main" id="{93B92F6B-5854-0D4C-B67C-ED969610CBE6}"/>
              </a:ext>
            </a:extLst>
          </p:cNvPr>
          <p:cNvSpPr>
            <a:spLocks/>
          </p:cNvSpPr>
          <p:nvPr userDrawn="1"/>
        </p:nvSpPr>
        <p:spPr bwMode="white">
          <a:xfrm>
            <a:off x="0" y="0"/>
            <a:ext cx="7305675" cy="6858000"/>
          </a:xfrm>
          <a:custGeom>
            <a:avLst/>
            <a:gdLst>
              <a:gd name="T0" fmla="*/ 2147483646 w 15203"/>
              <a:gd name="T1" fmla="*/ 2147483646 h 14300"/>
              <a:gd name="T2" fmla="*/ 2147483646 w 15203"/>
              <a:gd name="T3" fmla="*/ 2147483646 h 14300"/>
              <a:gd name="T4" fmla="*/ 2147483646 w 15203"/>
              <a:gd name="T5" fmla="*/ 2147483646 h 14300"/>
              <a:gd name="T6" fmla="*/ 2147483646 w 15203"/>
              <a:gd name="T7" fmla="*/ 2052956687 h 14300"/>
              <a:gd name="T8" fmla="*/ 2147483646 w 15203"/>
              <a:gd name="T9" fmla="*/ 1640111322 h 14300"/>
              <a:gd name="T10" fmla="*/ 2147483646 w 15203"/>
              <a:gd name="T11" fmla="*/ 1227036237 h 14300"/>
              <a:gd name="T12" fmla="*/ 2147483646 w 15203"/>
              <a:gd name="T13" fmla="*/ 814190872 h 14300"/>
              <a:gd name="T14" fmla="*/ 2147483646 w 15203"/>
              <a:gd name="T15" fmla="*/ 401115308 h 14300"/>
              <a:gd name="T16" fmla="*/ 2147483646 w 15203"/>
              <a:gd name="T17" fmla="*/ 0 h 14300"/>
              <a:gd name="T18" fmla="*/ 0 w 15203"/>
              <a:gd name="T19" fmla="*/ 0 h 14300"/>
              <a:gd name="T20" fmla="*/ 0 w 15203"/>
              <a:gd name="T21" fmla="*/ 752321641 h 14300"/>
              <a:gd name="T22" fmla="*/ 0 w 15203"/>
              <a:gd name="T23" fmla="*/ 2147483646 h 14300"/>
              <a:gd name="T24" fmla="*/ 2147483646 w 15203"/>
              <a:gd name="T25" fmla="*/ 2147483646 h 143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5203" h="14300">
                <a:moveTo>
                  <a:pt x="15203" y="14300"/>
                </a:moveTo>
                <a:cubicBezTo>
                  <a:pt x="15197" y="13500"/>
                  <a:pt x="14711" y="12814"/>
                  <a:pt x="14018" y="12518"/>
                </a:cubicBezTo>
                <a:cubicBezTo>
                  <a:pt x="14714" y="12219"/>
                  <a:pt x="15203" y="11528"/>
                  <a:pt x="15203" y="10722"/>
                </a:cubicBezTo>
                <a:cubicBezTo>
                  <a:pt x="15203" y="9916"/>
                  <a:pt x="14714" y="9225"/>
                  <a:pt x="14018" y="8926"/>
                </a:cubicBezTo>
                <a:cubicBezTo>
                  <a:pt x="14714" y="8628"/>
                  <a:pt x="15203" y="7937"/>
                  <a:pt x="15203" y="7131"/>
                </a:cubicBezTo>
                <a:cubicBezTo>
                  <a:pt x="15203" y="6325"/>
                  <a:pt x="14714" y="5634"/>
                  <a:pt x="14018" y="5335"/>
                </a:cubicBezTo>
                <a:cubicBezTo>
                  <a:pt x="14714" y="5037"/>
                  <a:pt x="15203" y="4345"/>
                  <a:pt x="15203" y="3540"/>
                </a:cubicBezTo>
                <a:cubicBezTo>
                  <a:pt x="15203" y="2734"/>
                  <a:pt x="14714" y="2042"/>
                  <a:pt x="14018" y="1744"/>
                </a:cubicBezTo>
                <a:cubicBezTo>
                  <a:pt x="14699" y="1452"/>
                  <a:pt x="15182" y="784"/>
                  <a:pt x="15202" y="0"/>
                </a:cubicBezTo>
                <a:lnTo>
                  <a:pt x="0" y="0"/>
                </a:lnTo>
                <a:lnTo>
                  <a:pt x="0" y="3271"/>
                </a:lnTo>
                <a:lnTo>
                  <a:pt x="0" y="14300"/>
                </a:lnTo>
                <a:lnTo>
                  <a:pt x="15203" y="14300"/>
                </a:lnTo>
                <a:close/>
              </a:path>
            </a:pathLst>
          </a:custGeom>
          <a:solidFill>
            <a:srgbClr val="9FC9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>
            <a:extLst>
              <a:ext uri="{FF2B5EF4-FFF2-40B4-BE49-F238E27FC236}">
                <a16:creationId xmlns:a16="http://schemas.microsoft.com/office/drawing/2014/main" id="{E45C1B0A-14B5-1243-AA62-02D50B40BC2F}"/>
              </a:ext>
            </a:extLst>
          </p:cNvPr>
          <p:cNvGrpSpPr/>
          <p:nvPr userDrawn="1"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4E1E4A6E-9ED5-CA47-BF4E-D8FDE9C998EE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7F1F3282-BC26-A24C-A7A6-C62E38D600C2}"/>
                </a:ext>
              </a:extLst>
            </p:cNvPr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CB4ECB6-9239-1049-A639-388DA0390903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DE6E8E20-8446-8043-9ADC-3A3523B0A6AB}"/>
                </a:ext>
              </a:extLst>
            </p:cNvPr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4C8E9166-5796-A64B-BCA4-C780A9B0A764}"/>
                </a:ext>
              </a:extLst>
            </p:cNvPr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F845C36E-3781-E540-8D0F-4B09B0CFCBFF}"/>
                </a:ext>
              </a:extLst>
            </p:cNvPr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>
              <a:extLst>
                <a:ext uri="{FF2B5EF4-FFF2-40B4-BE49-F238E27FC236}">
                  <a16:creationId xmlns:a16="http://schemas.microsoft.com/office/drawing/2014/main" id="{7216D16C-428D-9745-A479-BA8174CB54D8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2ED16343-49BD-8B4E-9E36-B253201CBB46}"/>
                </a:ext>
              </a:extLst>
            </p:cNvPr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C55DE7C8-FD40-DD4B-AF3C-CC0B6140C475}"/>
                </a:ext>
              </a:extLst>
            </p:cNvPr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44E67A0C-3E15-0140-BE1B-EB418FFFE9EC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FF1653C3-A676-1342-80CB-CE3ABB40EA5F}"/>
                </a:ext>
              </a:extLst>
            </p:cNvPr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04587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3 B">
    <p:bg>
      <p:bgPr>
        <a:solidFill>
          <a:srgbClr val="FFC6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8">
            <a:extLst>
              <a:ext uri="{FF2B5EF4-FFF2-40B4-BE49-F238E27FC236}">
                <a16:creationId xmlns:a16="http://schemas.microsoft.com/office/drawing/2014/main" id="{DF0A92B6-0F04-5A47-87E2-DC42CB1CB7B1}"/>
              </a:ext>
            </a:extLst>
          </p:cNvPr>
          <p:cNvSpPr>
            <a:spLocks/>
          </p:cNvSpPr>
          <p:nvPr userDrawn="1"/>
        </p:nvSpPr>
        <p:spPr bwMode="auto">
          <a:xfrm>
            <a:off x="0" y="0"/>
            <a:ext cx="9678988" cy="6858000"/>
          </a:xfrm>
          <a:custGeom>
            <a:avLst/>
            <a:gdLst>
              <a:gd name="T0" fmla="*/ 0 w 20142"/>
              <a:gd name="T1" fmla="*/ 0 h 14300"/>
              <a:gd name="T2" fmla="*/ 0 w 20142"/>
              <a:gd name="T3" fmla="*/ 2147483646 h 14300"/>
              <a:gd name="T4" fmla="*/ 2147483646 w 20142"/>
              <a:gd name="T5" fmla="*/ 2147483646 h 14300"/>
              <a:gd name="T6" fmla="*/ 2147483646 w 20142"/>
              <a:gd name="T7" fmla="*/ 2147483646 h 14300"/>
              <a:gd name="T8" fmla="*/ 2147483646 w 20142"/>
              <a:gd name="T9" fmla="*/ 2147483646 h 14300"/>
              <a:gd name="T10" fmla="*/ 2147483646 w 20142"/>
              <a:gd name="T11" fmla="*/ 2052956687 h 14300"/>
              <a:gd name="T12" fmla="*/ 2147483646 w 20142"/>
              <a:gd name="T13" fmla="*/ 1640111322 h 14300"/>
              <a:gd name="T14" fmla="*/ 2147483646 w 20142"/>
              <a:gd name="T15" fmla="*/ 1227036237 h 14300"/>
              <a:gd name="T16" fmla="*/ 2147483646 w 20142"/>
              <a:gd name="T17" fmla="*/ 814190872 h 14300"/>
              <a:gd name="T18" fmla="*/ 2147483646 w 20142"/>
              <a:gd name="T19" fmla="*/ 401115308 h 14300"/>
              <a:gd name="T20" fmla="*/ 2147483646 w 20142"/>
              <a:gd name="T21" fmla="*/ 0 h 14300"/>
              <a:gd name="T22" fmla="*/ 0 w 20142"/>
              <a:gd name="T23" fmla="*/ 0 h 143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0142" h="14300">
                <a:moveTo>
                  <a:pt x="0" y="0"/>
                </a:moveTo>
                <a:lnTo>
                  <a:pt x="0" y="14300"/>
                </a:lnTo>
                <a:cubicBezTo>
                  <a:pt x="6714" y="14300"/>
                  <a:pt x="13428" y="14300"/>
                  <a:pt x="20141" y="14300"/>
                </a:cubicBezTo>
                <a:cubicBezTo>
                  <a:pt x="20136" y="13500"/>
                  <a:pt x="19649" y="12814"/>
                  <a:pt x="18957" y="12518"/>
                </a:cubicBezTo>
                <a:cubicBezTo>
                  <a:pt x="19653" y="12219"/>
                  <a:pt x="20142" y="11528"/>
                  <a:pt x="20142" y="10722"/>
                </a:cubicBezTo>
                <a:cubicBezTo>
                  <a:pt x="20142" y="9916"/>
                  <a:pt x="19653" y="9225"/>
                  <a:pt x="18957" y="8926"/>
                </a:cubicBezTo>
                <a:cubicBezTo>
                  <a:pt x="19653" y="8628"/>
                  <a:pt x="20142" y="7937"/>
                  <a:pt x="20142" y="7131"/>
                </a:cubicBezTo>
                <a:cubicBezTo>
                  <a:pt x="20142" y="6325"/>
                  <a:pt x="19653" y="5634"/>
                  <a:pt x="18957" y="5335"/>
                </a:cubicBezTo>
                <a:cubicBezTo>
                  <a:pt x="19653" y="5037"/>
                  <a:pt x="20142" y="4345"/>
                  <a:pt x="20142" y="3540"/>
                </a:cubicBezTo>
                <a:cubicBezTo>
                  <a:pt x="20142" y="2734"/>
                  <a:pt x="19653" y="2042"/>
                  <a:pt x="18957" y="1744"/>
                </a:cubicBezTo>
                <a:cubicBezTo>
                  <a:pt x="19638" y="1452"/>
                  <a:pt x="20120" y="784"/>
                  <a:pt x="20141" y="0"/>
                </a:cubicBezTo>
                <a:cubicBezTo>
                  <a:pt x="13427" y="0"/>
                  <a:pt x="6714" y="0"/>
                  <a:pt x="0" y="0"/>
                </a:cubicBezTo>
                <a:close/>
              </a:path>
            </a:pathLst>
          </a:custGeom>
          <a:solidFill>
            <a:srgbClr val="9FC9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>
            <a:extLst>
              <a:ext uri="{FF2B5EF4-FFF2-40B4-BE49-F238E27FC236}">
                <a16:creationId xmlns:a16="http://schemas.microsoft.com/office/drawing/2014/main" id="{F58888F1-58E0-CC43-BACA-B03FCDCF0594}"/>
              </a:ext>
            </a:extLst>
          </p:cNvPr>
          <p:cNvGrpSpPr/>
          <p:nvPr userDrawn="1"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6605985B-CA75-8744-B725-1E77F7869B84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685CE20E-C54C-D140-A2C1-C10360E3D0B6}"/>
                </a:ext>
              </a:extLst>
            </p:cNvPr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DEB9912-E28E-1C47-8B5E-BA628F3213C5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42EBA7B3-58F1-E64C-ABD0-3FEBA9248B71}"/>
                </a:ext>
              </a:extLst>
            </p:cNvPr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112DC70E-3C9C-FC4A-AC07-EBFF9CD0F8EB}"/>
                </a:ext>
              </a:extLst>
            </p:cNvPr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747792FA-D23C-D848-BA68-135C4F22FE1D}"/>
                </a:ext>
              </a:extLst>
            </p:cNvPr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>
              <a:extLst>
                <a:ext uri="{FF2B5EF4-FFF2-40B4-BE49-F238E27FC236}">
                  <a16:creationId xmlns:a16="http://schemas.microsoft.com/office/drawing/2014/main" id="{4982CDA5-F4CC-194E-93F0-4C76A08885E3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DC76EFD2-3137-8748-8ACC-F8338C9DB6A2}"/>
                </a:ext>
              </a:extLst>
            </p:cNvPr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CEB73489-7183-8E43-9145-6DE5742BDE20}"/>
                </a:ext>
              </a:extLst>
            </p:cNvPr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97F82CA5-35C3-2D4B-9EB6-3B39B976C6E2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BA69AA85-9418-CC42-A415-9C4296356794}"/>
                </a:ext>
              </a:extLst>
            </p:cNvPr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02682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4">
    <p:bg>
      <p:bgPr>
        <a:solidFill>
          <a:srgbClr val="00D7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>
            <a:extLst>
              <a:ext uri="{FF2B5EF4-FFF2-40B4-BE49-F238E27FC236}">
                <a16:creationId xmlns:a16="http://schemas.microsoft.com/office/drawing/2014/main" id="{AA854A71-43D0-9845-92C6-6BCC5CB22AF0}"/>
              </a:ext>
            </a:extLst>
          </p:cNvPr>
          <p:cNvSpPr>
            <a:spLocks/>
          </p:cNvSpPr>
          <p:nvPr userDrawn="1"/>
        </p:nvSpPr>
        <p:spPr bwMode="white">
          <a:xfrm>
            <a:off x="0" y="0"/>
            <a:ext cx="9815513" cy="6858000"/>
          </a:xfrm>
          <a:custGeom>
            <a:avLst/>
            <a:gdLst>
              <a:gd name="T0" fmla="*/ 0 w 20470"/>
              <a:gd name="T1" fmla="*/ 2147483646 h 14293"/>
              <a:gd name="T2" fmla="*/ 1306865788 w 20470"/>
              <a:gd name="T3" fmla="*/ 2147483646 h 14293"/>
              <a:gd name="T4" fmla="*/ 1219956061 w 20470"/>
              <a:gd name="T5" fmla="*/ 2147483646 h 14293"/>
              <a:gd name="T6" fmla="*/ 1258122439 w 20470"/>
              <a:gd name="T7" fmla="*/ 2147483646 h 14293"/>
              <a:gd name="T8" fmla="*/ 1458842727 w 20470"/>
              <a:gd name="T9" fmla="*/ 2147483646 h 14293"/>
              <a:gd name="T10" fmla="*/ 1820277056 w 20470"/>
              <a:gd name="T11" fmla="*/ 2147483646 h 14293"/>
              <a:gd name="T12" fmla="*/ 2012030559 w 20470"/>
              <a:gd name="T13" fmla="*/ 2147483646 h 14293"/>
              <a:gd name="T14" fmla="*/ 2051117111 w 20470"/>
              <a:gd name="T15" fmla="*/ 2147483646 h 14293"/>
              <a:gd name="T16" fmla="*/ 1877067495 w 20470"/>
              <a:gd name="T17" fmla="*/ 2147483646 h 14293"/>
              <a:gd name="T18" fmla="*/ 1915234352 w 20470"/>
              <a:gd name="T19" fmla="*/ 2147483646 h 14293"/>
              <a:gd name="T20" fmla="*/ 2115954161 w 20470"/>
              <a:gd name="T21" fmla="*/ 2147483646 h 14293"/>
              <a:gd name="T22" fmla="*/ 2147483646 w 20470"/>
              <a:gd name="T23" fmla="*/ 2147483646 h 14293"/>
              <a:gd name="T24" fmla="*/ 2147483646 w 20470"/>
              <a:gd name="T25" fmla="*/ 2147483646 h 14293"/>
              <a:gd name="T26" fmla="*/ 2147483646 w 20470"/>
              <a:gd name="T27" fmla="*/ 2147483646 h 14293"/>
              <a:gd name="T28" fmla="*/ 2147483646 w 20470"/>
              <a:gd name="T29" fmla="*/ 1795967359 h 14293"/>
              <a:gd name="T30" fmla="*/ 2147483646 w 20470"/>
              <a:gd name="T31" fmla="*/ 1594752977 h 14293"/>
              <a:gd name="T32" fmla="*/ 2147483646 w 20470"/>
              <a:gd name="T33" fmla="*/ 1556766000 h 14293"/>
              <a:gd name="T34" fmla="*/ 2147483646 w 20470"/>
              <a:gd name="T35" fmla="*/ 1734037599 h 14293"/>
              <a:gd name="T36" fmla="*/ 2147483646 w 20470"/>
              <a:gd name="T37" fmla="*/ 1693748468 h 14293"/>
              <a:gd name="T38" fmla="*/ 2147483646 w 20470"/>
              <a:gd name="T39" fmla="*/ 1496447460 h 14293"/>
              <a:gd name="T40" fmla="*/ 2147483646 w 20470"/>
              <a:gd name="T41" fmla="*/ 1139141965 h 14293"/>
              <a:gd name="T42" fmla="*/ 2147483646 w 20470"/>
              <a:gd name="T43" fmla="*/ 938157415 h 14293"/>
              <a:gd name="T44" fmla="*/ 2147483646 w 20470"/>
              <a:gd name="T45" fmla="*/ 900170918 h 14293"/>
              <a:gd name="T46" fmla="*/ 2147483646 w 20470"/>
              <a:gd name="T47" fmla="*/ 1076521271 h 14293"/>
              <a:gd name="T48" fmla="*/ 2147483646 w 20470"/>
              <a:gd name="T49" fmla="*/ 1035771998 h 14293"/>
              <a:gd name="T50" fmla="*/ 2147483646 w 20470"/>
              <a:gd name="T51" fmla="*/ 838470989 h 14293"/>
              <a:gd name="T52" fmla="*/ 2147483646 w 20470"/>
              <a:gd name="T53" fmla="*/ 481165494 h 14293"/>
              <a:gd name="T54" fmla="*/ 2147483646 w 20470"/>
              <a:gd name="T55" fmla="*/ 280180944 h 14293"/>
              <a:gd name="T56" fmla="*/ 2147483646 w 20470"/>
              <a:gd name="T57" fmla="*/ 241964135 h 14293"/>
              <a:gd name="T58" fmla="*/ 2147483646 w 20470"/>
              <a:gd name="T59" fmla="*/ 418544800 h 14293"/>
              <a:gd name="T60" fmla="*/ 2147483646 w 20470"/>
              <a:gd name="T61" fmla="*/ 377334904 h 14293"/>
              <a:gd name="T62" fmla="*/ 2147483646 w 20470"/>
              <a:gd name="T63" fmla="*/ 180264207 h 14293"/>
              <a:gd name="T64" fmla="*/ 2147483646 w 20470"/>
              <a:gd name="T65" fmla="*/ 0 h 14293"/>
              <a:gd name="T66" fmla="*/ 0 w 20470"/>
              <a:gd name="T67" fmla="*/ 0 h 14293"/>
              <a:gd name="T68" fmla="*/ 0 w 20470"/>
              <a:gd name="T69" fmla="*/ 2147483646 h 14293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20470" h="14293">
                <a:moveTo>
                  <a:pt x="0" y="14293"/>
                </a:moveTo>
                <a:lnTo>
                  <a:pt x="5684" y="14293"/>
                </a:lnTo>
                <a:cubicBezTo>
                  <a:pt x="5495" y="13905"/>
                  <a:pt x="5306" y="13517"/>
                  <a:pt x="5306" y="13517"/>
                </a:cubicBezTo>
                <a:cubicBezTo>
                  <a:pt x="5306" y="13517"/>
                  <a:pt x="5077" y="13038"/>
                  <a:pt x="5472" y="12643"/>
                </a:cubicBezTo>
                <a:cubicBezTo>
                  <a:pt x="5708" y="12407"/>
                  <a:pt x="6053" y="12349"/>
                  <a:pt x="6345" y="12478"/>
                </a:cubicBezTo>
                <a:cubicBezTo>
                  <a:pt x="6357" y="12483"/>
                  <a:pt x="7917" y="13245"/>
                  <a:pt x="7917" y="13245"/>
                </a:cubicBezTo>
                <a:cubicBezTo>
                  <a:pt x="7917" y="13245"/>
                  <a:pt x="8353" y="13466"/>
                  <a:pt x="8751" y="13067"/>
                </a:cubicBezTo>
                <a:cubicBezTo>
                  <a:pt x="8982" y="12837"/>
                  <a:pt x="9042" y="12503"/>
                  <a:pt x="8921" y="12211"/>
                </a:cubicBezTo>
                <a:cubicBezTo>
                  <a:pt x="8913" y="12193"/>
                  <a:pt x="8164" y="10659"/>
                  <a:pt x="8164" y="10659"/>
                </a:cubicBezTo>
                <a:cubicBezTo>
                  <a:pt x="8164" y="10659"/>
                  <a:pt x="7935" y="10180"/>
                  <a:pt x="8330" y="9785"/>
                </a:cubicBezTo>
                <a:cubicBezTo>
                  <a:pt x="8566" y="9549"/>
                  <a:pt x="8912" y="9491"/>
                  <a:pt x="9203" y="9620"/>
                </a:cubicBezTo>
                <a:cubicBezTo>
                  <a:pt x="9215" y="9625"/>
                  <a:pt x="10775" y="10387"/>
                  <a:pt x="10775" y="10387"/>
                </a:cubicBezTo>
                <a:cubicBezTo>
                  <a:pt x="10775" y="10387"/>
                  <a:pt x="11211" y="10608"/>
                  <a:pt x="11609" y="10209"/>
                </a:cubicBezTo>
                <a:cubicBezTo>
                  <a:pt x="11840" y="9979"/>
                  <a:pt x="11901" y="9645"/>
                  <a:pt x="11780" y="9353"/>
                </a:cubicBezTo>
                <a:cubicBezTo>
                  <a:pt x="11771" y="9335"/>
                  <a:pt x="11022" y="7801"/>
                  <a:pt x="11022" y="7801"/>
                </a:cubicBezTo>
                <a:cubicBezTo>
                  <a:pt x="11022" y="7801"/>
                  <a:pt x="10793" y="7322"/>
                  <a:pt x="11188" y="6927"/>
                </a:cubicBezTo>
                <a:cubicBezTo>
                  <a:pt x="11425" y="6691"/>
                  <a:pt x="11770" y="6633"/>
                  <a:pt x="12061" y="6762"/>
                </a:cubicBezTo>
                <a:cubicBezTo>
                  <a:pt x="12074" y="6767"/>
                  <a:pt x="13631" y="7532"/>
                  <a:pt x="13631" y="7532"/>
                </a:cubicBezTo>
                <a:cubicBezTo>
                  <a:pt x="13631" y="7532"/>
                  <a:pt x="14095" y="7723"/>
                  <a:pt x="14462" y="7357"/>
                </a:cubicBezTo>
                <a:cubicBezTo>
                  <a:pt x="14692" y="7127"/>
                  <a:pt x="14753" y="6793"/>
                  <a:pt x="14632" y="6500"/>
                </a:cubicBezTo>
                <a:cubicBezTo>
                  <a:pt x="14623" y="6483"/>
                  <a:pt x="13875" y="4948"/>
                  <a:pt x="13875" y="4948"/>
                </a:cubicBezTo>
                <a:cubicBezTo>
                  <a:pt x="13875" y="4948"/>
                  <a:pt x="13646" y="4470"/>
                  <a:pt x="14040" y="4075"/>
                </a:cubicBezTo>
                <a:cubicBezTo>
                  <a:pt x="14277" y="3838"/>
                  <a:pt x="14622" y="3781"/>
                  <a:pt x="14913" y="3910"/>
                </a:cubicBezTo>
                <a:cubicBezTo>
                  <a:pt x="14926" y="3915"/>
                  <a:pt x="16486" y="4676"/>
                  <a:pt x="16486" y="4676"/>
                </a:cubicBezTo>
                <a:cubicBezTo>
                  <a:pt x="16486" y="4676"/>
                  <a:pt x="16921" y="4897"/>
                  <a:pt x="17320" y="4499"/>
                </a:cubicBezTo>
                <a:cubicBezTo>
                  <a:pt x="17550" y="4268"/>
                  <a:pt x="17611" y="3935"/>
                  <a:pt x="17490" y="3642"/>
                </a:cubicBezTo>
                <a:cubicBezTo>
                  <a:pt x="17481" y="3624"/>
                  <a:pt x="16733" y="2090"/>
                  <a:pt x="16733" y="2090"/>
                </a:cubicBezTo>
                <a:cubicBezTo>
                  <a:pt x="16733" y="2090"/>
                  <a:pt x="16504" y="1611"/>
                  <a:pt x="16899" y="1217"/>
                </a:cubicBezTo>
                <a:cubicBezTo>
                  <a:pt x="17135" y="980"/>
                  <a:pt x="17480" y="922"/>
                  <a:pt x="17772" y="1051"/>
                </a:cubicBezTo>
                <a:cubicBezTo>
                  <a:pt x="17784" y="1056"/>
                  <a:pt x="19345" y="1818"/>
                  <a:pt x="19345" y="1818"/>
                </a:cubicBezTo>
                <a:cubicBezTo>
                  <a:pt x="19345" y="1818"/>
                  <a:pt x="19807" y="2012"/>
                  <a:pt x="20179" y="1639"/>
                </a:cubicBezTo>
                <a:cubicBezTo>
                  <a:pt x="20409" y="1409"/>
                  <a:pt x="20470" y="1075"/>
                  <a:pt x="20349" y="783"/>
                </a:cubicBezTo>
                <a:cubicBezTo>
                  <a:pt x="20345" y="774"/>
                  <a:pt x="20156" y="386"/>
                  <a:pt x="19967" y="0"/>
                </a:cubicBezTo>
                <a:lnTo>
                  <a:pt x="0" y="0"/>
                </a:lnTo>
                <a:lnTo>
                  <a:pt x="0" y="14293"/>
                </a:lnTo>
                <a:close/>
              </a:path>
            </a:pathLst>
          </a:custGeom>
          <a:solidFill>
            <a:srgbClr val="F5A3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>
            <a:extLst>
              <a:ext uri="{FF2B5EF4-FFF2-40B4-BE49-F238E27FC236}">
                <a16:creationId xmlns:a16="http://schemas.microsoft.com/office/drawing/2014/main" id="{0988A391-1F69-974A-8419-C8FDF0709EC2}"/>
              </a:ext>
            </a:extLst>
          </p:cNvPr>
          <p:cNvGrpSpPr/>
          <p:nvPr userDrawn="1"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7C732B7F-BAA0-A64E-B88D-066458AEB1DD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D239F9A7-6A92-A846-9F47-10169A31DAA9}"/>
                </a:ext>
              </a:extLst>
            </p:cNvPr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39A8D24-B919-E649-A40A-0ED2E325BE13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022A7C70-EEAA-B54A-8F8C-D2F9FAEDCD16}"/>
                </a:ext>
              </a:extLst>
            </p:cNvPr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D80FD919-BDF5-C647-92E4-1F582B3D974D}"/>
                </a:ext>
              </a:extLst>
            </p:cNvPr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1909F2D3-42A8-664C-9708-1F8A108F5057}"/>
                </a:ext>
              </a:extLst>
            </p:cNvPr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>
              <a:extLst>
                <a:ext uri="{FF2B5EF4-FFF2-40B4-BE49-F238E27FC236}">
                  <a16:creationId xmlns:a16="http://schemas.microsoft.com/office/drawing/2014/main" id="{9424FB92-FC37-6943-A5DC-248AAED48F15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64DAC726-8A1B-1948-A331-3058457C2C56}"/>
                </a:ext>
              </a:extLst>
            </p:cNvPr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71306877-0035-9E4A-8676-902F843E0B72}"/>
                </a:ext>
              </a:extLst>
            </p:cNvPr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25C8F58D-CF64-D542-BA0E-A52299F6282D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47630E89-F652-0947-837C-E1D9C71DC629}"/>
                </a:ext>
              </a:extLst>
            </p:cNvPr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2432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4 B">
    <p:bg>
      <p:bgPr>
        <a:solidFill>
          <a:srgbClr val="00D7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8">
            <a:extLst>
              <a:ext uri="{FF2B5EF4-FFF2-40B4-BE49-F238E27FC236}">
                <a16:creationId xmlns:a16="http://schemas.microsoft.com/office/drawing/2014/main" id="{0FEB988D-1805-DF42-BAAA-B48015F55D44}"/>
              </a:ext>
            </a:extLst>
          </p:cNvPr>
          <p:cNvSpPr>
            <a:spLocks/>
          </p:cNvSpPr>
          <p:nvPr userDrawn="1"/>
        </p:nvSpPr>
        <p:spPr bwMode="auto">
          <a:xfrm>
            <a:off x="0" y="0"/>
            <a:ext cx="12193588" cy="6858000"/>
          </a:xfrm>
          <a:custGeom>
            <a:avLst/>
            <a:gdLst>
              <a:gd name="T0" fmla="*/ 0 w 25400"/>
              <a:gd name="T1" fmla="*/ 2147483646 h 14293"/>
              <a:gd name="T2" fmla="*/ 2147483646 w 25400"/>
              <a:gd name="T3" fmla="*/ 2147483646 h 14293"/>
              <a:gd name="T4" fmla="*/ 2147483646 w 25400"/>
              <a:gd name="T5" fmla="*/ 2147483646 h 14293"/>
              <a:gd name="T6" fmla="*/ 2147483646 w 25400"/>
              <a:gd name="T7" fmla="*/ 2147483646 h 14293"/>
              <a:gd name="T8" fmla="*/ 2147483646 w 25400"/>
              <a:gd name="T9" fmla="*/ 2147483646 h 14293"/>
              <a:gd name="T10" fmla="*/ 2147483646 w 25400"/>
              <a:gd name="T11" fmla="*/ 2147483646 h 14293"/>
              <a:gd name="T12" fmla="*/ 2147483646 w 25400"/>
              <a:gd name="T13" fmla="*/ 2147483646 h 14293"/>
              <a:gd name="T14" fmla="*/ 2147483646 w 25400"/>
              <a:gd name="T15" fmla="*/ 2147483646 h 14293"/>
              <a:gd name="T16" fmla="*/ 2147483646 w 25400"/>
              <a:gd name="T17" fmla="*/ 2147483646 h 14293"/>
              <a:gd name="T18" fmla="*/ 2147483646 w 25400"/>
              <a:gd name="T19" fmla="*/ 2147483646 h 14293"/>
              <a:gd name="T20" fmla="*/ 2147483646 w 25400"/>
              <a:gd name="T21" fmla="*/ 2147483646 h 14293"/>
              <a:gd name="T22" fmla="*/ 2147483646 w 25400"/>
              <a:gd name="T23" fmla="*/ 2147483646 h 14293"/>
              <a:gd name="T24" fmla="*/ 2147483646 w 25400"/>
              <a:gd name="T25" fmla="*/ 2147483646 h 14293"/>
              <a:gd name="T26" fmla="*/ 2147483646 w 25400"/>
              <a:gd name="T27" fmla="*/ 2147483646 h 14293"/>
              <a:gd name="T28" fmla="*/ 2147483646 w 25400"/>
              <a:gd name="T29" fmla="*/ 1795967359 h 14293"/>
              <a:gd name="T30" fmla="*/ 2147483646 w 25400"/>
              <a:gd name="T31" fmla="*/ 1594752977 h 14293"/>
              <a:gd name="T32" fmla="*/ 2147483646 w 25400"/>
              <a:gd name="T33" fmla="*/ 1556766000 h 14293"/>
              <a:gd name="T34" fmla="*/ 2147483646 w 25400"/>
              <a:gd name="T35" fmla="*/ 1734037599 h 14293"/>
              <a:gd name="T36" fmla="*/ 2147483646 w 25400"/>
              <a:gd name="T37" fmla="*/ 1693748468 h 14293"/>
              <a:gd name="T38" fmla="*/ 2147483646 w 25400"/>
              <a:gd name="T39" fmla="*/ 1496447460 h 14293"/>
              <a:gd name="T40" fmla="*/ 2147483646 w 25400"/>
              <a:gd name="T41" fmla="*/ 1139141965 h 14293"/>
              <a:gd name="T42" fmla="*/ 2147483646 w 25400"/>
              <a:gd name="T43" fmla="*/ 938157415 h 14293"/>
              <a:gd name="T44" fmla="*/ 2147483646 w 25400"/>
              <a:gd name="T45" fmla="*/ 900170918 h 14293"/>
              <a:gd name="T46" fmla="*/ 2147483646 w 25400"/>
              <a:gd name="T47" fmla="*/ 1076521271 h 14293"/>
              <a:gd name="T48" fmla="*/ 2147483646 w 25400"/>
              <a:gd name="T49" fmla="*/ 1035771998 h 14293"/>
              <a:gd name="T50" fmla="*/ 2147483646 w 25400"/>
              <a:gd name="T51" fmla="*/ 838470989 h 14293"/>
              <a:gd name="T52" fmla="*/ 2147483646 w 25400"/>
              <a:gd name="T53" fmla="*/ 481165494 h 14293"/>
              <a:gd name="T54" fmla="*/ 2147483646 w 25400"/>
              <a:gd name="T55" fmla="*/ 280180944 h 14293"/>
              <a:gd name="T56" fmla="*/ 2147483646 w 25400"/>
              <a:gd name="T57" fmla="*/ 241964135 h 14293"/>
              <a:gd name="T58" fmla="*/ 2147483646 w 25400"/>
              <a:gd name="T59" fmla="*/ 418544800 h 14293"/>
              <a:gd name="T60" fmla="*/ 2147483646 w 25400"/>
              <a:gd name="T61" fmla="*/ 422919276 h 14293"/>
              <a:gd name="T62" fmla="*/ 2147483646 w 25400"/>
              <a:gd name="T63" fmla="*/ 0 h 14293"/>
              <a:gd name="T64" fmla="*/ 0 w 25400"/>
              <a:gd name="T65" fmla="*/ 0 h 14293"/>
              <a:gd name="T66" fmla="*/ 0 w 25400"/>
              <a:gd name="T67" fmla="*/ 2147483646 h 1429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5400" h="14293">
                <a:moveTo>
                  <a:pt x="0" y="14293"/>
                </a:moveTo>
                <a:lnTo>
                  <a:pt x="11682" y="14293"/>
                </a:lnTo>
                <a:cubicBezTo>
                  <a:pt x="11492" y="13905"/>
                  <a:pt x="11303" y="13517"/>
                  <a:pt x="11303" y="13517"/>
                </a:cubicBezTo>
                <a:cubicBezTo>
                  <a:pt x="11303" y="13517"/>
                  <a:pt x="11074" y="13038"/>
                  <a:pt x="11469" y="12643"/>
                </a:cubicBezTo>
                <a:cubicBezTo>
                  <a:pt x="11705" y="12407"/>
                  <a:pt x="12051" y="12349"/>
                  <a:pt x="12342" y="12478"/>
                </a:cubicBezTo>
                <a:cubicBezTo>
                  <a:pt x="12354" y="12483"/>
                  <a:pt x="13914" y="13245"/>
                  <a:pt x="13914" y="13245"/>
                </a:cubicBezTo>
                <a:cubicBezTo>
                  <a:pt x="13914" y="13245"/>
                  <a:pt x="14350" y="13466"/>
                  <a:pt x="14748" y="13067"/>
                </a:cubicBezTo>
                <a:cubicBezTo>
                  <a:pt x="14979" y="12837"/>
                  <a:pt x="15040" y="12503"/>
                  <a:pt x="14919" y="12211"/>
                </a:cubicBezTo>
                <a:cubicBezTo>
                  <a:pt x="14910" y="12193"/>
                  <a:pt x="14161" y="10659"/>
                  <a:pt x="14161" y="10659"/>
                </a:cubicBezTo>
                <a:cubicBezTo>
                  <a:pt x="14161" y="10659"/>
                  <a:pt x="13932" y="10180"/>
                  <a:pt x="14327" y="9785"/>
                </a:cubicBezTo>
                <a:cubicBezTo>
                  <a:pt x="14564" y="9549"/>
                  <a:pt x="14909" y="9491"/>
                  <a:pt x="15200" y="9620"/>
                </a:cubicBezTo>
                <a:cubicBezTo>
                  <a:pt x="15213" y="9625"/>
                  <a:pt x="16773" y="10387"/>
                  <a:pt x="16773" y="10387"/>
                </a:cubicBezTo>
                <a:cubicBezTo>
                  <a:pt x="16773" y="10387"/>
                  <a:pt x="17208" y="10608"/>
                  <a:pt x="17607" y="10209"/>
                </a:cubicBezTo>
                <a:cubicBezTo>
                  <a:pt x="17837" y="9979"/>
                  <a:pt x="17898" y="9645"/>
                  <a:pt x="17777" y="9353"/>
                </a:cubicBezTo>
                <a:cubicBezTo>
                  <a:pt x="17768" y="9335"/>
                  <a:pt x="17020" y="7801"/>
                  <a:pt x="17020" y="7801"/>
                </a:cubicBezTo>
                <a:cubicBezTo>
                  <a:pt x="17020" y="7801"/>
                  <a:pt x="16791" y="7322"/>
                  <a:pt x="17185" y="6927"/>
                </a:cubicBezTo>
                <a:cubicBezTo>
                  <a:pt x="17422" y="6691"/>
                  <a:pt x="17767" y="6633"/>
                  <a:pt x="18058" y="6762"/>
                </a:cubicBezTo>
                <a:cubicBezTo>
                  <a:pt x="18071" y="6767"/>
                  <a:pt x="19628" y="7532"/>
                  <a:pt x="19628" y="7532"/>
                </a:cubicBezTo>
                <a:cubicBezTo>
                  <a:pt x="19628" y="7532"/>
                  <a:pt x="20093" y="7723"/>
                  <a:pt x="20459" y="7357"/>
                </a:cubicBezTo>
                <a:cubicBezTo>
                  <a:pt x="20689" y="7127"/>
                  <a:pt x="20750" y="6793"/>
                  <a:pt x="20629" y="6500"/>
                </a:cubicBezTo>
                <a:cubicBezTo>
                  <a:pt x="20620" y="6483"/>
                  <a:pt x="19872" y="4948"/>
                  <a:pt x="19872" y="4948"/>
                </a:cubicBezTo>
                <a:cubicBezTo>
                  <a:pt x="19872" y="4948"/>
                  <a:pt x="19643" y="4470"/>
                  <a:pt x="20038" y="4075"/>
                </a:cubicBezTo>
                <a:cubicBezTo>
                  <a:pt x="20274" y="3838"/>
                  <a:pt x="20619" y="3781"/>
                  <a:pt x="20911" y="3910"/>
                </a:cubicBezTo>
                <a:cubicBezTo>
                  <a:pt x="20923" y="3915"/>
                  <a:pt x="22483" y="4676"/>
                  <a:pt x="22483" y="4676"/>
                </a:cubicBezTo>
                <a:cubicBezTo>
                  <a:pt x="22483" y="4676"/>
                  <a:pt x="22919" y="4897"/>
                  <a:pt x="23317" y="4499"/>
                </a:cubicBezTo>
                <a:cubicBezTo>
                  <a:pt x="23547" y="4268"/>
                  <a:pt x="23608" y="3935"/>
                  <a:pt x="23487" y="3642"/>
                </a:cubicBezTo>
                <a:cubicBezTo>
                  <a:pt x="23479" y="3624"/>
                  <a:pt x="22730" y="2090"/>
                  <a:pt x="22730" y="2090"/>
                </a:cubicBezTo>
                <a:cubicBezTo>
                  <a:pt x="22730" y="2090"/>
                  <a:pt x="22501" y="1611"/>
                  <a:pt x="22896" y="1217"/>
                </a:cubicBezTo>
                <a:cubicBezTo>
                  <a:pt x="23132" y="980"/>
                  <a:pt x="23478" y="922"/>
                  <a:pt x="23769" y="1051"/>
                </a:cubicBezTo>
                <a:cubicBezTo>
                  <a:pt x="23781" y="1056"/>
                  <a:pt x="25342" y="1818"/>
                  <a:pt x="25342" y="1818"/>
                </a:cubicBezTo>
                <a:cubicBezTo>
                  <a:pt x="25342" y="1818"/>
                  <a:pt x="25363" y="1827"/>
                  <a:pt x="25400" y="1837"/>
                </a:cubicBezTo>
                <a:lnTo>
                  <a:pt x="25400" y="0"/>
                </a:lnTo>
                <a:lnTo>
                  <a:pt x="0" y="0"/>
                </a:lnTo>
                <a:lnTo>
                  <a:pt x="0" y="14293"/>
                </a:lnTo>
                <a:close/>
              </a:path>
            </a:pathLst>
          </a:custGeom>
          <a:solidFill>
            <a:srgbClr val="F5A3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>
            <a:extLst>
              <a:ext uri="{FF2B5EF4-FFF2-40B4-BE49-F238E27FC236}">
                <a16:creationId xmlns:a16="http://schemas.microsoft.com/office/drawing/2014/main" id="{EB330C6A-3042-D940-89FB-E9C87AB6D8A4}"/>
              </a:ext>
            </a:extLst>
          </p:cNvPr>
          <p:cNvGrpSpPr/>
          <p:nvPr userDrawn="1"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D4B69375-4353-6440-95CA-FB7856A973A3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581E5E26-F3C4-4247-8DC4-4B909E2C6B67}"/>
                </a:ext>
              </a:extLst>
            </p:cNvPr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3C35A74-C823-E744-AF4F-898C231052E9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9DFBA349-96B1-A346-BE74-19BB3B13D189}"/>
                </a:ext>
              </a:extLst>
            </p:cNvPr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70DED2E2-D7C8-CD4F-8938-10AB88EE162B}"/>
                </a:ext>
              </a:extLst>
            </p:cNvPr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D4D08EEB-14CB-0443-8654-60E66414EC34}"/>
                </a:ext>
              </a:extLst>
            </p:cNvPr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>
              <a:extLst>
                <a:ext uri="{FF2B5EF4-FFF2-40B4-BE49-F238E27FC236}">
                  <a16:creationId xmlns:a16="http://schemas.microsoft.com/office/drawing/2014/main" id="{A6BF7231-5F3F-D44D-963A-00EF67B2A52D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EA28A515-F8C6-F94A-AD46-B7CFC02CD7E7}"/>
                </a:ext>
              </a:extLst>
            </p:cNvPr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91EAD7EA-B89A-524F-AE25-995AB7E08D0A}"/>
                </a:ext>
              </a:extLst>
            </p:cNvPr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7CF6D9E7-3105-594D-B019-FD87FEE6E904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6D2ABBEB-E90D-F34C-86DD-E514C9AD09BB}"/>
                </a:ext>
              </a:extLst>
            </p:cNvPr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00913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5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8">
            <a:extLst>
              <a:ext uri="{FF2B5EF4-FFF2-40B4-BE49-F238E27FC236}">
                <a16:creationId xmlns:a16="http://schemas.microsoft.com/office/drawing/2014/main" id="{4B4BCA79-F285-6948-B990-8C06D70C0A51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-17463" y="-17463"/>
            <a:ext cx="9726613" cy="6875463"/>
          </a:xfrm>
          <a:custGeom>
            <a:avLst/>
            <a:gdLst>
              <a:gd name="T0" fmla="*/ 6240358 w 20233"/>
              <a:gd name="T1" fmla="*/ 3005491 h 14300"/>
              <a:gd name="T2" fmla="*/ 6240358 w 20233"/>
              <a:gd name="T3" fmla="*/ 2147483646 h 14300"/>
              <a:gd name="T4" fmla="*/ 1735565616 w 20233"/>
              <a:gd name="T5" fmla="*/ 2147483646 h 14300"/>
              <a:gd name="T6" fmla="*/ 1734641172 w 20233"/>
              <a:gd name="T7" fmla="*/ 2147483646 h 14300"/>
              <a:gd name="T8" fmla="*/ 2147483646 w 20233"/>
              <a:gd name="T9" fmla="*/ 2147483646 h 14300"/>
              <a:gd name="T10" fmla="*/ 2147483646 w 20233"/>
              <a:gd name="T11" fmla="*/ 2147483646 h 14300"/>
              <a:gd name="T12" fmla="*/ 2147483646 w 20233"/>
              <a:gd name="T13" fmla="*/ 2147483646 h 14300"/>
              <a:gd name="T14" fmla="*/ 2147483646 w 20233"/>
              <a:gd name="T15" fmla="*/ 2100345285 h 14300"/>
              <a:gd name="T16" fmla="*/ 2147483646 w 20233"/>
              <a:gd name="T17" fmla="*/ 2101501132 h 14300"/>
              <a:gd name="T18" fmla="*/ 2147483646 w 20233"/>
              <a:gd name="T19" fmla="*/ 1680044867 h 14300"/>
              <a:gd name="T20" fmla="*/ 2147483646 w 20233"/>
              <a:gd name="T21" fmla="*/ 1681200714 h 14300"/>
              <a:gd name="T22" fmla="*/ 2147483646 w 20233"/>
              <a:gd name="T23" fmla="*/ 1259975713 h 14300"/>
              <a:gd name="T24" fmla="*/ 2147483646 w 20233"/>
              <a:gd name="T25" fmla="*/ 1261132041 h 14300"/>
              <a:gd name="T26" fmla="*/ 2147483646 w 20233"/>
              <a:gd name="T27" fmla="*/ 839675775 h 14300"/>
              <a:gd name="T28" fmla="*/ 2147483646 w 20233"/>
              <a:gd name="T29" fmla="*/ 840831622 h 14300"/>
              <a:gd name="T30" fmla="*/ 2147483646 w 20233"/>
              <a:gd name="T31" fmla="*/ 419606622 h 14300"/>
              <a:gd name="T32" fmla="*/ 2147483646 w 20233"/>
              <a:gd name="T33" fmla="*/ 420762469 h 14300"/>
              <a:gd name="T34" fmla="*/ 2147483646 w 20233"/>
              <a:gd name="T35" fmla="*/ 0 h 14300"/>
              <a:gd name="T36" fmla="*/ 6240358 w 20233"/>
              <a:gd name="T37" fmla="*/ 3005491 h 1430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20233" h="14300">
                <a:moveTo>
                  <a:pt x="27" y="13"/>
                </a:moveTo>
                <a:cubicBezTo>
                  <a:pt x="-68" y="4714"/>
                  <a:pt x="122" y="9599"/>
                  <a:pt x="27" y="14300"/>
                </a:cubicBezTo>
                <a:lnTo>
                  <a:pt x="7509" y="14300"/>
                </a:lnTo>
                <a:cubicBezTo>
                  <a:pt x="7508" y="13732"/>
                  <a:pt x="7506" y="13163"/>
                  <a:pt x="7505" y="12595"/>
                </a:cubicBezTo>
                <a:lnTo>
                  <a:pt x="9327" y="12600"/>
                </a:lnTo>
                <a:cubicBezTo>
                  <a:pt x="9325" y="11992"/>
                  <a:pt x="9324" y="11385"/>
                  <a:pt x="9322" y="10777"/>
                </a:cubicBezTo>
                <a:lnTo>
                  <a:pt x="11145" y="10782"/>
                </a:lnTo>
                <a:cubicBezTo>
                  <a:pt x="11143" y="10216"/>
                  <a:pt x="11142" y="9651"/>
                  <a:pt x="11140" y="9085"/>
                </a:cubicBezTo>
                <a:lnTo>
                  <a:pt x="12962" y="9090"/>
                </a:lnTo>
                <a:cubicBezTo>
                  <a:pt x="12960" y="8482"/>
                  <a:pt x="12959" y="7875"/>
                  <a:pt x="12957" y="7267"/>
                </a:cubicBezTo>
                <a:lnTo>
                  <a:pt x="14780" y="7272"/>
                </a:lnTo>
                <a:cubicBezTo>
                  <a:pt x="14778" y="6665"/>
                  <a:pt x="14777" y="6057"/>
                  <a:pt x="14775" y="5450"/>
                </a:cubicBezTo>
                <a:lnTo>
                  <a:pt x="16598" y="5455"/>
                </a:lnTo>
                <a:cubicBezTo>
                  <a:pt x="16596" y="4847"/>
                  <a:pt x="16595" y="4240"/>
                  <a:pt x="16593" y="3632"/>
                </a:cubicBezTo>
                <a:lnTo>
                  <a:pt x="18415" y="3637"/>
                </a:lnTo>
                <a:cubicBezTo>
                  <a:pt x="18413" y="3030"/>
                  <a:pt x="18412" y="2422"/>
                  <a:pt x="18410" y="1815"/>
                </a:cubicBezTo>
                <a:lnTo>
                  <a:pt x="20233" y="1820"/>
                </a:lnTo>
                <a:cubicBezTo>
                  <a:pt x="20231" y="1213"/>
                  <a:pt x="20230" y="607"/>
                  <a:pt x="20228" y="0"/>
                </a:cubicBezTo>
                <a:lnTo>
                  <a:pt x="27" y="13"/>
                </a:lnTo>
                <a:close/>
              </a:path>
            </a:pathLst>
          </a:custGeom>
          <a:solidFill>
            <a:srgbClr val="DB27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>
            <a:extLst>
              <a:ext uri="{FF2B5EF4-FFF2-40B4-BE49-F238E27FC236}">
                <a16:creationId xmlns:a16="http://schemas.microsoft.com/office/drawing/2014/main" id="{2313928A-4159-8641-9E53-DDE0EA64767A}"/>
              </a:ext>
            </a:extLst>
          </p:cNvPr>
          <p:cNvGrpSpPr/>
          <p:nvPr userDrawn="1"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06D13761-C54D-4345-9CCA-2F3EC2A69215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6AF7ADAC-1A0B-F24B-9CF2-27320C104BC6}"/>
                </a:ext>
              </a:extLst>
            </p:cNvPr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9C880DE-68B1-AE45-AF76-625E3ADE33BB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F962A604-A3DF-1D49-8F4B-B48EC22788A5}"/>
                </a:ext>
              </a:extLst>
            </p:cNvPr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88DBFD0D-C45A-9A4C-AA7C-BE87E113B7B3}"/>
                </a:ext>
              </a:extLst>
            </p:cNvPr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B76036EB-A85E-BB47-A383-2B3FB48CBB92}"/>
                </a:ext>
              </a:extLst>
            </p:cNvPr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>
              <a:extLst>
                <a:ext uri="{FF2B5EF4-FFF2-40B4-BE49-F238E27FC236}">
                  <a16:creationId xmlns:a16="http://schemas.microsoft.com/office/drawing/2014/main" id="{10537C06-4F34-FB4E-9BB2-65559D82A03D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B6D672AE-62B9-0147-A156-DD8305403820}"/>
                </a:ext>
              </a:extLst>
            </p:cNvPr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A9E86A0C-53B6-A44F-9A13-6455C2BCC288}"/>
                </a:ext>
              </a:extLst>
            </p:cNvPr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9A8A2E02-21AB-A146-B5DC-1C8CCDE40D25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1DF6EB33-EA17-1049-8EB2-3B7570C7B5CD}"/>
                </a:ext>
              </a:extLst>
            </p:cNvPr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049003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5 B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>
            <a:extLst>
              <a:ext uri="{FF2B5EF4-FFF2-40B4-BE49-F238E27FC236}">
                <a16:creationId xmlns:a16="http://schemas.microsoft.com/office/drawing/2014/main" id="{08F3BDFA-7F8A-FF47-9910-2D3836D7F582}"/>
              </a:ext>
            </a:extLst>
          </p:cNvPr>
          <p:cNvSpPr>
            <a:spLocks/>
          </p:cNvSpPr>
          <p:nvPr userDrawn="1"/>
        </p:nvSpPr>
        <p:spPr bwMode="auto">
          <a:xfrm>
            <a:off x="0" y="0"/>
            <a:ext cx="12193588" cy="6858000"/>
          </a:xfrm>
          <a:custGeom>
            <a:avLst/>
            <a:gdLst>
              <a:gd name="T0" fmla="*/ 0 w 25400"/>
              <a:gd name="T1" fmla="*/ 0 h 14300"/>
              <a:gd name="T2" fmla="*/ 0 w 25400"/>
              <a:gd name="T3" fmla="*/ 2147483646 h 14300"/>
              <a:gd name="T4" fmla="*/ 2147483646 w 25400"/>
              <a:gd name="T5" fmla="*/ 2147483646 h 14300"/>
              <a:gd name="T6" fmla="*/ 2147483646 w 25400"/>
              <a:gd name="T7" fmla="*/ 2147483646 h 14300"/>
              <a:gd name="T8" fmla="*/ 2147483646 w 25400"/>
              <a:gd name="T9" fmla="*/ 2147483646 h 14300"/>
              <a:gd name="T10" fmla="*/ 2147483646 w 25400"/>
              <a:gd name="T11" fmla="*/ 2147483646 h 14300"/>
              <a:gd name="T12" fmla="*/ 2147483646 w 25400"/>
              <a:gd name="T13" fmla="*/ 2147483646 h 14300"/>
              <a:gd name="T14" fmla="*/ 2147483646 w 25400"/>
              <a:gd name="T15" fmla="*/ 2089526133 h 14300"/>
              <a:gd name="T16" fmla="*/ 2147483646 w 25400"/>
              <a:gd name="T17" fmla="*/ 2090676167 h 14300"/>
              <a:gd name="T18" fmla="*/ 2147483646 w 25400"/>
              <a:gd name="T19" fmla="*/ 1671390996 h 14300"/>
              <a:gd name="T20" fmla="*/ 2147483646 w 25400"/>
              <a:gd name="T21" fmla="*/ 1672541030 h 14300"/>
              <a:gd name="T22" fmla="*/ 2147483646 w 25400"/>
              <a:gd name="T23" fmla="*/ 1253485577 h 14300"/>
              <a:gd name="T24" fmla="*/ 2147483646 w 25400"/>
              <a:gd name="T25" fmla="*/ 1254635611 h 14300"/>
              <a:gd name="T26" fmla="*/ 2147483646 w 25400"/>
              <a:gd name="T27" fmla="*/ 835350440 h 14300"/>
              <a:gd name="T28" fmla="*/ 2147483646 w 25400"/>
              <a:gd name="T29" fmla="*/ 836500474 h 14300"/>
              <a:gd name="T30" fmla="*/ 2147483646 w 25400"/>
              <a:gd name="T31" fmla="*/ 0 h 14300"/>
              <a:gd name="T32" fmla="*/ 0 w 25400"/>
              <a:gd name="T33" fmla="*/ 0 h 143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5400" h="14300">
                <a:moveTo>
                  <a:pt x="0" y="0"/>
                </a:moveTo>
                <a:lnTo>
                  <a:pt x="0" y="14300"/>
                </a:lnTo>
                <a:lnTo>
                  <a:pt x="14503" y="14300"/>
                </a:lnTo>
                <a:lnTo>
                  <a:pt x="14498" y="12595"/>
                </a:lnTo>
                <a:lnTo>
                  <a:pt x="16321" y="12600"/>
                </a:lnTo>
                <a:lnTo>
                  <a:pt x="16316" y="10777"/>
                </a:lnTo>
                <a:lnTo>
                  <a:pt x="18138" y="10782"/>
                </a:lnTo>
                <a:lnTo>
                  <a:pt x="18133" y="9085"/>
                </a:lnTo>
                <a:lnTo>
                  <a:pt x="19956" y="9090"/>
                </a:lnTo>
                <a:lnTo>
                  <a:pt x="19951" y="7267"/>
                </a:lnTo>
                <a:lnTo>
                  <a:pt x="21773" y="7272"/>
                </a:lnTo>
                <a:lnTo>
                  <a:pt x="21768" y="5450"/>
                </a:lnTo>
                <a:lnTo>
                  <a:pt x="23591" y="5455"/>
                </a:lnTo>
                <a:lnTo>
                  <a:pt x="23586" y="3632"/>
                </a:lnTo>
                <a:lnTo>
                  <a:pt x="25400" y="3637"/>
                </a:lnTo>
                <a:lnTo>
                  <a:pt x="25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B27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>
            <a:extLst>
              <a:ext uri="{FF2B5EF4-FFF2-40B4-BE49-F238E27FC236}">
                <a16:creationId xmlns:a16="http://schemas.microsoft.com/office/drawing/2014/main" id="{018A6C73-D388-174A-A6D4-F546679200C0}"/>
              </a:ext>
            </a:extLst>
          </p:cNvPr>
          <p:cNvGrpSpPr/>
          <p:nvPr userDrawn="1"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AD06D49F-1E6E-E445-B1CE-3A97E053305D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7BCF2D22-53EF-664C-86F2-8AC41D4E726D}"/>
                </a:ext>
              </a:extLst>
            </p:cNvPr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E1C52E2-7ABF-F945-BBBF-84D2E7C6AE22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B7385514-CBA1-F74D-BB1D-2357DBF100B8}"/>
                </a:ext>
              </a:extLst>
            </p:cNvPr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880C3A02-FD0B-B343-A688-0021D4D435A8}"/>
                </a:ext>
              </a:extLst>
            </p:cNvPr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7D5727D6-ECDB-5041-8F7E-6D6B8422A1BA}"/>
                </a:ext>
              </a:extLst>
            </p:cNvPr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>
              <a:extLst>
                <a:ext uri="{FF2B5EF4-FFF2-40B4-BE49-F238E27FC236}">
                  <a16:creationId xmlns:a16="http://schemas.microsoft.com/office/drawing/2014/main" id="{425622E2-5921-F346-A578-34FBE7C6BA5D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B1DE4D10-57C5-1C4F-90DC-2D2220228229}"/>
                </a:ext>
              </a:extLst>
            </p:cNvPr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CDA91A8E-8F28-834D-9256-9FAB624EEA21}"/>
                </a:ext>
              </a:extLst>
            </p:cNvPr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B5F6EC6E-488A-7C4C-9822-49E16AD308FF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9B976A9F-F8D8-2A40-A443-37200EA8D92E}"/>
                </a:ext>
              </a:extLst>
            </p:cNvPr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9907638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0000B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Päivämäärän paikkamerkki 3">
            <a:extLst>
              <a:ext uri="{FF2B5EF4-FFF2-40B4-BE49-F238E27FC236}">
                <a16:creationId xmlns:a16="http://schemas.microsoft.com/office/drawing/2014/main" id="{DB0290CA-8E08-024E-9E2E-92EF1CB52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6A0C1-94DE-3A41-822B-1FE613DDA82A}" type="datetime1">
              <a:rPr lang="fi-FI"/>
              <a:pPr>
                <a:defRPr/>
              </a:pPr>
              <a:t>13.12.2022</a:t>
            </a:fld>
            <a:endParaRPr lang="fi-FI"/>
          </a:p>
        </p:txBody>
      </p: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CBBB7398-DF57-1943-8F1B-6D7EB84EB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18B6A349-5DBE-D14A-B695-48960A750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9ED24-BAC9-B543-915F-810D51F27B6C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9488889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">
    <p:bg>
      <p:bgPr>
        <a:solidFill>
          <a:srgbClr val="0000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yhmä 8">
            <a:extLst>
              <a:ext uri="{FF2B5EF4-FFF2-40B4-BE49-F238E27FC236}">
                <a16:creationId xmlns:a16="http://schemas.microsoft.com/office/drawing/2014/main" id="{3DB8386C-A887-1343-9009-64DEAC5ECE51}"/>
              </a:ext>
            </a:extLst>
          </p:cNvPr>
          <p:cNvGrpSpPr/>
          <p:nvPr userDrawn="1"/>
        </p:nvGrpSpPr>
        <p:grpSpPr bwMode="black">
          <a:xfrm>
            <a:off x="465667" y="6222027"/>
            <a:ext cx="804333" cy="373549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81C43289-A9D4-0049-B62A-01FCD520E760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0AA2B1DC-57A1-8C42-BD1F-994D78FEB17D}"/>
                </a:ext>
              </a:extLst>
            </p:cNvPr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6" name="Rectangle 7">
              <a:extLst>
                <a:ext uri="{FF2B5EF4-FFF2-40B4-BE49-F238E27FC236}">
                  <a16:creationId xmlns:a16="http://schemas.microsoft.com/office/drawing/2014/main" id="{710FFD31-AD60-4248-B96D-DFDBE5B46E13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A7EF50FA-553B-E94C-9DCC-47741A086C0F}"/>
                </a:ext>
              </a:extLst>
            </p:cNvPr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CB618037-0BC9-5C43-90FB-5CA22D5875F6}"/>
                </a:ext>
              </a:extLst>
            </p:cNvPr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96428DBA-0726-2C46-8D18-1D30AEEB514E}"/>
                </a:ext>
              </a:extLst>
            </p:cNvPr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Rectangle 11">
              <a:extLst>
                <a:ext uri="{FF2B5EF4-FFF2-40B4-BE49-F238E27FC236}">
                  <a16:creationId xmlns:a16="http://schemas.microsoft.com/office/drawing/2014/main" id="{6A816860-DD06-F442-BF9D-47A684ADABC8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7A5E8EC4-36E1-0A48-BBD4-89751A0BF114}"/>
                </a:ext>
              </a:extLst>
            </p:cNvPr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BA3F46C9-CFAD-CA4B-B972-7A6CA67A6851}"/>
                </a:ext>
              </a:extLst>
            </p:cNvPr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DE112AF3-BA1A-E440-9364-77065E4AC4B7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EBF221C1-3DD1-D647-918B-30C7DEAE70A7}"/>
                </a:ext>
              </a:extLst>
            </p:cNvPr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5" name="Päivämäärän paikkamerkki 3">
            <a:extLst>
              <a:ext uri="{FF2B5EF4-FFF2-40B4-BE49-F238E27FC236}">
                <a16:creationId xmlns:a16="http://schemas.microsoft.com/office/drawing/2014/main" id="{CD7393F0-80F9-F840-86DB-EABB703F5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565CF8B-E932-9440-8F18-DBCE58AC7878}" type="datetime1">
              <a:rPr lang="fi-FI"/>
              <a:pPr>
                <a:defRPr/>
              </a:pPr>
              <a:t>13.12.2022</a:t>
            </a:fld>
            <a:endParaRPr lang="fi-FI"/>
          </a:p>
        </p:txBody>
      </p:sp>
      <p:sp>
        <p:nvSpPr>
          <p:cNvPr id="16" name="Alatunnisteen paikkamerkki 4">
            <a:extLst>
              <a:ext uri="{FF2B5EF4-FFF2-40B4-BE49-F238E27FC236}">
                <a16:creationId xmlns:a16="http://schemas.microsoft.com/office/drawing/2014/main" id="{6E4A8D3E-325B-8241-8B9B-969935EC4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17" name="Dian numeron paikkamerkki 5">
            <a:extLst>
              <a:ext uri="{FF2B5EF4-FFF2-40B4-BE49-F238E27FC236}">
                <a16:creationId xmlns:a16="http://schemas.microsoft.com/office/drawing/2014/main" id="{8A43983C-6311-5949-A385-4FF0308F4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437F686-FEC7-DF4F-8417-6BC1FE3CC93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0549365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BCB1187-50F1-1041-BB47-0FAB711C7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E07B68-FCA6-2349-832C-EC5A24DDD415}" type="datetime1">
              <a:rPr lang="fi-FI"/>
              <a:pPr>
                <a:defRPr/>
              </a:pPr>
              <a:t>13.12.2022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208463D-2BD8-204D-B795-A2842742F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1218A64-1859-C340-A271-5409941BC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999F25-12A7-AA4B-872C-C9003A662F9E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93781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kupari">
    <p:bg>
      <p:bgPr>
        <a:solidFill>
          <a:srgbClr val="00D7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yhmä 8">
            <a:extLst>
              <a:ext uri="{FF2B5EF4-FFF2-40B4-BE49-F238E27FC236}">
                <a16:creationId xmlns:a16="http://schemas.microsoft.com/office/drawing/2014/main" id="{23BF0FB7-0EB0-164D-8DE9-E1145C61B232}"/>
              </a:ext>
            </a:extLst>
          </p:cNvPr>
          <p:cNvGrpSpPr/>
          <p:nvPr userDrawn="1"/>
        </p:nvGrpSpPr>
        <p:grpSpPr bwMode="black">
          <a:xfrm>
            <a:off x="465667" y="6222027"/>
            <a:ext cx="804333" cy="373549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9CC9A082-984E-6C40-83BA-429A1BB240C3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70062B96-93E1-D441-B449-033DB15EA2A4}"/>
                </a:ext>
              </a:extLst>
            </p:cNvPr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6" name="Rectangle 7">
              <a:extLst>
                <a:ext uri="{FF2B5EF4-FFF2-40B4-BE49-F238E27FC236}">
                  <a16:creationId xmlns:a16="http://schemas.microsoft.com/office/drawing/2014/main" id="{30BA2355-11D9-1E47-9E5D-E29C74BE630A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0D50614E-98F3-EF41-9C79-952694EDDB2F}"/>
                </a:ext>
              </a:extLst>
            </p:cNvPr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FAF527A3-74F8-B242-AF3F-F384DBDBBA8C}"/>
                </a:ext>
              </a:extLst>
            </p:cNvPr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5ACD062F-147A-144A-B0DF-A0DE728AC47E}"/>
                </a:ext>
              </a:extLst>
            </p:cNvPr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Rectangle 11">
              <a:extLst>
                <a:ext uri="{FF2B5EF4-FFF2-40B4-BE49-F238E27FC236}">
                  <a16:creationId xmlns:a16="http://schemas.microsoft.com/office/drawing/2014/main" id="{BE4ABE4C-8D67-5A46-9344-7A27CE528C2B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11F6C65A-3A06-424D-8787-74EABB89E524}"/>
                </a:ext>
              </a:extLst>
            </p:cNvPr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C993A04E-95ED-A14B-8A3C-4C5C6F7D5D2C}"/>
                </a:ext>
              </a:extLst>
            </p:cNvPr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B2CFB702-37FD-2C42-AAD4-CEF9736C2AF2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D2F5248C-9797-CB43-A484-B14C627E3AFA}"/>
                </a:ext>
              </a:extLst>
            </p:cNvPr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5" name="Päivämäärän paikkamerkki 3">
            <a:extLst>
              <a:ext uri="{FF2B5EF4-FFF2-40B4-BE49-F238E27FC236}">
                <a16:creationId xmlns:a16="http://schemas.microsoft.com/office/drawing/2014/main" id="{1EBABECF-22C8-6A42-BE57-5D5193A47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DCC21D6-275D-ED44-876D-C7454EE4F4B1}" type="datetime1">
              <a:rPr lang="fi-FI"/>
              <a:pPr>
                <a:defRPr/>
              </a:pPr>
              <a:t>13.12.2022</a:t>
            </a:fld>
            <a:endParaRPr lang="fi-FI"/>
          </a:p>
        </p:txBody>
      </p:sp>
      <p:sp>
        <p:nvSpPr>
          <p:cNvPr id="16" name="Alatunnisteen paikkamerkki 4">
            <a:extLst>
              <a:ext uri="{FF2B5EF4-FFF2-40B4-BE49-F238E27FC236}">
                <a16:creationId xmlns:a16="http://schemas.microsoft.com/office/drawing/2014/main" id="{38DC849B-37B1-C245-AD33-EF63AC326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17" name="Dian numeron paikkamerkki 5">
            <a:extLst>
              <a:ext uri="{FF2B5EF4-FFF2-40B4-BE49-F238E27FC236}">
                <a16:creationId xmlns:a16="http://schemas.microsoft.com/office/drawing/2014/main" id="{1232DE35-40DC-F94D-AF6B-F18DF94B3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81A1E6C-6968-2B48-9E19-4AC383BFAEDF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3675730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>
            <a:extLst>
              <a:ext uri="{FF2B5EF4-FFF2-40B4-BE49-F238E27FC236}">
                <a16:creationId xmlns:a16="http://schemas.microsoft.com/office/drawing/2014/main" id="{88FEFF48-2882-BF40-B3A1-F6C725D97555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1047413" y="0"/>
            <a:ext cx="1141412" cy="6858000"/>
          </a:xfrm>
          <a:custGeom>
            <a:avLst/>
            <a:gdLst>
              <a:gd name="T0" fmla="*/ 52013840 w 2359"/>
              <a:gd name="T1" fmla="*/ 0 h 14300"/>
              <a:gd name="T2" fmla="*/ 0 w 2359"/>
              <a:gd name="T3" fmla="*/ 163068373 h 14300"/>
              <a:gd name="T4" fmla="*/ 55996928 w 2359"/>
              <a:gd name="T5" fmla="*/ 370065833 h 14300"/>
              <a:gd name="T6" fmla="*/ 0 w 2359"/>
              <a:gd name="T7" fmla="*/ 577063293 h 14300"/>
              <a:gd name="T8" fmla="*/ 55996928 w 2359"/>
              <a:gd name="T9" fmla="*/ 784061232 h 14300"/>
              <a:gd name="T10" fmla="*/ 0 w 2359"/>
              <a:gd name="T11" fmla="*/ 990828493 h 14300"/>
              <a:gd name="T12" fmla="*/ 55996928 w 2359"/>
              <a:gd name="T13" fmla="*/ 1197826433 h 14300"/>
              <a:gd name="T14" fmla="*/ 55996928 w 2359"/>
              <a:gd name="T15" fmla="*/ 1208406457 h 14300"/>
              <a:gd name="T16" fmla="*/ 0 w 2359"/>
              <a:gd name="T17" fmla="*/ 1415403916 h 14300"/>
              <a:gd name="T18" fmla="*/ 55996928 w 2359"/>
              <a:gd name="T19" fmla="*/ 1622171657 h 14300"/>
              <a:gd name="T20" fmla="*/ 0 w 2359"/>
              <a:gd name="T21" fmla="*/ 1829169117 h 14300"/>
              <a:gd name="T22" fmla="*/ 55996928 w 2359"/>
              <a:gd name="T23" fmla="*/ 2036166577 h 14300"/>
              <a:gd name="T24" fmla="*/ 0 w 2359"/>
              <a:gd name="T25" fmla="*/ 2147483646 h 14300"/>
              <a:gd name="T26" fmla="*/ 55996928 w 2359"/>
              <a:gd name="T27" fmla="*/ 2147483646 h 14300"/>
              <a:gd name="T28" fmla="*/ 0 w 2359"/>
              <a:gd name="T29" fmla="*/ 2147483646 h 14300"/>
              <a:gd name="T30" fmla="*/ 55996928 w 2359"/>
              <a:gd name="T31" fmla="*/ 2147483646 h 14300"/>
              <a:gd name="T32" fmla="*/ 0 w 2359"/>
              <a:gd name="T33" fmla="*/ 2147483646 h 14300"/>
              <a:gd name="T34" fmla="*/ 55996928 w 2359"/>
              <a:gd name="T35" fmla="*/ 2147483646 h 14300"/>
              <a:gd name="T36" fmla="*/ 55762742 w 2359"/>
              <a:gd name="T37" fmla="*/ 2147483646 h 14300"/>
              <a:gd name="T38" fmla="*/ 552705173 w 2359"/>
              <a:gd name="T39" fmla="*/ 2147483646 h 14300"/>
              <a:gd name="T40" fmla="*/ 552705173 w 2359"/>
              <a:gd name="T41" fmla="*/ 0 h 14300"/>
              <a:gd name="T42" fmla="*/ 52013840 w 2359"/>
              <a:gd name="T43" fmla="*/ 0 h 1430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359" h="14300">
                <a:moveTo>
                  <a:pt x="222" y="0"/>
                </a:moveTo>
                <a:cubicBezTo>
                  <a:pt x="167" y="272"/>
                  <a:pt x="0" y="334"/>
                  <a:pt x="0" y="709"/>
                </a:cubicBezTo>
                <a:cubicBezTo>
                  <a:pt x="0" y="1159"/>
                  <a:pt x="239" y="1159"/>
                  <a:pt x="239" y="1609"/>
                </a:cubicBezTo>
                <a:cubicBezTo>
                  <a:pt x="239" y="2059"/>
                  <a:pt x="0" y="2059"/>
                  <a:pt x="0" y="2509"/>
                </a:cubicBezTo>
                <a:cubicBezTo>
                  <a:pt x="0" y="2959"/>
                  <a:pt x="239" y="2959"/>
                  <a:pt x="239" y="3409"/>
                </a:cubicBezTo>
                <a:cubicBezTo>
                  <a:pt x="239" y="3858"/>
                  <a:pt x="0" y="3858"/>
                  <a:pt x="0" y="4308"/>
                </a:cubicBezTo>
                <a:cubicBezTo>
                  <a:pt x="0" y="4758"/>
                  <a:pt x="239" y="4758"/>
                  <a:pt x="239" y="5208"/>
                </a:cubicBezTo>
                <a:lnTo>
                  <a:pt x="239" y="5254"/>
                </a:lnTo>
                <a:cubicBezTo>
                  <a:pt x="239" y="5704"/>
                  <a:pt x="0" y="5704"/>
                  <a:pt x="0" y="6154"/>
                </a:cubicBezTo>
                <a:cubicBezTo>
                  <a:pt x="0" y="6603"/>
                  <a:pt x="239" y="6603"/>
                  <a:pt x="239" y="7053"/>
                </a:cubicBezTo>
                <a:cubicBezTo>
                  <a:pt x="239" y="7503"/>
                  <a:pt x="0" y="7503"/>
                  <a:pt x="0" y="7953"/>
                </a:cubicBezTo>
                <a:cubicBezTo>
                  <a:pt x="0" y="8403"/>
                  <a:pt x="239" y="8403"/>
                  <a:pt x="239" y="8853"/>
                </a:cubicBezTo>
                <a:cubicBezTo>
                  <a:pt x="239" y="9303"/>
                  <a:pt x="0" y="9303"/>
                  <a:pt x="0" y="9752"/>
                </a:cubicBezTo>
                <a:cubicBezTo>
                  <a:pt x="0" y="10202"/>
                  <a:pt x="239" y="10202"/>
                  <a:pt x="239" y="10652"/>
                </a:cubicBezTo>
                <a:cubicBezTo>
                  <a:pt x="239" y="11102"/>
                  <a:pt x="0" y="11102"/>
                  <a:pt x="0" y="11552"/>
                </a:cubicBezTo>
                <a:cubicBezTo>
                  <a:pt x="0" y="12002"/>
                  <a:pt x="239" y="12002"/>
                  <a:pt x="239" y="12451"/>
                </a:cubicBezTo>
                <a:cubicBezTo>
                  <a:pt x="239" y="12901"/>
                  <a:pt x="0" y="12901"/>
                  <a:pt x="0" y="13351"/>
                </a:cubicBezTo>
                <a:cubicBezTo>
                  <a:pt x="0" y="13801"/>
                  <a:pt x="239" y="13801"/>
                  <a:pt x="239" y="14251"/>
                </a:cubicBezTo>
                <a:cubicBezTo>
                  <a:pt x="239" y="14268"/>
                  <a:pt x="239" y="14284"/>
                  <a:pt x="238" y="14300"/>
                </a:cubicBezTo>
                <a:lnTo>
                  <a:pt x="2359" y="14300"/>
                </a:lnTo>
                <a:lnTo>
                  <a:pt x="2359" y="0"/>
                </a:lnTo>
                <a:lnTo>
                  <a:pt x="222" y="0"/>
                </a:lnTo>
                <a:close/>
              </a:path>
            </a:pathLst>
          </a:custGeom>
          <a:solidFill>
            <a:srgbClr val="0000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4560A037-0B21-574F-88EB-2D541613E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549D1D-5C20-2D46-A2B5-940720E4E505}" type="datetime1">
              <a:rPr lang="fi-FI"/>
              <a:pPr>
                <a:defRPr/>
              </a:pPr>
              <a:t>13.12.2022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3212DDEC-6EC6-9D4B-85B5-9CD7C355A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09713298-BD42-8C4A-B39F-A568FCE7E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FB18659-FA91-5E45-8A86-F0E0F29B655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4907934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195200"/>
            <a:ext cx="5364000" cy="49824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195200"/>
            <a:ext cx="5364000" cy="49824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1C36E015-38B5-2242-B318-FB4881B31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EEB8C6-E3EF-8643-A1D9-5F439B820FDD}" type="datetime1">
              <a:rPr lang="fi-FI"/>
              <a:pPr>
                <a:defRPr/>
              </a:pPr>
              <a:t>13.12.2022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2FFB7A1C-1BA8-7B4C-8B9C-F0DB388CD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EC9A86C9-880D-1A44-A4C5-258EA7159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B026B4-21A3-5849-9017-3DEB780D53A5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574157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935804"/>
            <a:ext cx="5364000" cy="424179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935804"/>
            <a:ext cx="5364000" cy="424179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3"/>
          </p:nvPr>
        </p:nvSpPr>
        <p:spPr>
          <a:xfrm>
            <a:off x="457200" y="1555784"/>
            <a:ext cx="5364163" cy="409203"/>
          </a:xfrm>
        </p:spPr>
        <p:txBody>
          <a:bodyPr/>
          <a:lstStyle>
            <a:lvl1pPr marL="0" indent="0">
              <a:buNone/>
              <a:defRPr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kstin paikkamerkki 9"/>
          <p:cNvSpPr>
            <a:spLocks noGrp="1"/>
          </p:cNvSpPr>
          <p:nvPr>
            <p:ph type="body" sz="quarter" idx="14"/>
          </p:nvPr>
        </p:nvSpPr>
        <p:spPr>
          <a:xfrm>
            <a:off x="6174000" y="1555784"/>
            <a:ext cx="5364163" cy="409203"/>
          </a:xfrm>
        </p:spPr>
        <p:txBody>
          <a:bodyPr/>
          <a:lstStyle>
            <a:lvl1pPr marL="0" indent="0">
              <a:buNone/>
              <a:defRPr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3AD4D164-1070-6143-BEA1-2AB5735DDA91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F38AD-78E6-D94F-99BA-FE5FCE97575D}" type="datetime1">
              <a:rPr lang="fi-FI"/>
              <a:pPr>
                <a:defRPr/>
              </a:pPr>
              <a:t>13.12.2022</a:t>
            </a:fld>
            <a:endParaRPr lang="fi-FI"/>
          </a:p>
        </p:txBody>
      </p:sp>
      <p:sp>
        <p:nvSpPr>
          <p:cNvPr id="8" name="Alatunnisteen paikkamerkki 4">
            <a:extLst>
              <a:ext uri="{FF2B5EF4-FFF2-40B4-BE49-F238E27FC236}">
                <a16:creationId xmlns:a16="http://schemas.microsoft.com/office/drawing/2014/main" id="{1116959E-5043-F44E-AE80-5AD59AC293B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3F04B90B-A471-324A-814E-F45AB70D28F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35A28-042B-574D-9C32-BD571C3FB4C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2300826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408562"/>
            <a:ext cx="6371618" cy="787615"/>
          </a:xfrm>
        </p:spPr>
        <p:txBody>
          <a:bodyPr/>
          <a:lstStyle/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195200"/>
            <a:ext cx="6371618" cy="49824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Kuvan paikkamerkki 9"/>
          <p:cNvSpPr>
            <a:spLocks noGrp="1"/>
          </p:cNvSpPr>
          <p:nvPr>
            <p:ph type="pic" sz="quarter" idx="13"/>
          </p:nvPr>
        </p:nvSpPr>
        <p:spPr>
          <a:xfrm>
            <a:off x="7131050" y="0"/>
            <a:ext cx="5060950" cy="6858000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 algn="r">
              <a:buNone/>
              <a:defRPr/>
            </a:lvl1pPr>
          </a:lstStyle>
          <a:p>
            <a:pPr lvl="0"/>
            <a:endParaRPr lang="fi-FI" noProof="0"/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60E59D32-13FC-E54D-9146-2AACD9C89E5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52A67-D2CD-FB41-8520-C98D5509DE26}" type="datetime1">
              <a:rPr lang="fi-FI"/>
              <a:pPr>
                <a:defRPr/>
              </a:pPr>
              <a:t>13.12.2022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E24E1775-1CED-5349-A361-4474C58ACF9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5B40F82D-90EF-6D4E-A34C-B3033C0E6E1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632DC5-811F-EE44-8167-475567266B2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042747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3">
            <a:extLst>
              <a:ext uri="{FF2B5EF4-FFF2-40B4-BE49-F238E27FC236}">
                <a16:creationId xmlns:a16="http://schemas.microsoft.com/office/drawing/2014/main" id="{75049D27-4427-AD46-8BC7-A321B73C3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99EE66-3A14-4146-99A0-F734F993AC4D}" type="datetime1">
              <a:rPr lang="fi-FI"/>
              <a:pPr>
                <a:defRPr/>
              </a:pPr>
              <a:t>13.12.2022</a:t>
            </a:fld>
            <a:endParaRPr lang="fi-FI"/>
          </a:p>
        </p:txBody>
      </p: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C5969E96-43CF-B840-B1C2-B1384537A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4AA1A6FC-1F23-AB40-ABD4-BE5120D93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65647-A26E-AA49-B040-B1840D8DD7AF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2325505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>
            <a:extLst>
              <a:ext uri="{FF2B5EF4-FFF2-40B4-BE49-F238E27FC236}">
                <a16:creationId xmlns:a16="http://schemas.microsoft.com/office/drawing/2014/main" id="{01B7121E-A397-A74D-AD5B-50BFC1491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81623B-3FD5-CA40-952C-ED73F00BBFD2}" type="datetime1">
              <a:rPr lang="fi-FI"/>
              <a:pPr>
                <a:defRPr/>
              </a:pPr>
              <a:t>13.12.2022</a:t>
            </a:fld>
            <a:endParaRPr lang="fi-FI"/>
          </a:p>
        </p:txBody>
      </p:sp>
      <p:sp>
        <p:nvSpPr>
          <p:cNvPr id="3" name="Alatunnisteen paikkamerkki 4">
            <a:extLst>
              <a:ext uri="{FF2B5EF4-FFF2-40B4-BE49-F238E27FC236}">
                <a16:creationId xmlns:a16="http://schemas.microsoft.com/office/drawing/2014/main" id="{41D83A55-06E7-034B-9E64-4414B4FFF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4" name="Dian numeron paikkamerkki 5">
            <a:extLst>
              <a:ext uri="{FF2B5EF4-FFF2-40B4-BE49-F238E27FC236}">
                <a16:creationId xmlns:a16="http://schemas.microsoft.com/office/drawing/2014/main" id="{45B86D31-B69E-804A-BF98-5E670A2E9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09A1C4-B1B6-B542-B3C1-45A3B166DDE9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1885908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1">
    <p:bg>
      <p:bgPr>
        <a:solidFill>
          <a:srgbClr val="00D7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>
            <a:extLst>
              <a:ext uri="{FF2B5EF4-FFF2-40B4-BE49-F238E27FC236}">
                <a16:creationId xmlns:a16="http://schemas.microsoft.com/office/drawing/2014/main" id="{E6879746-B8EB-884E-AF7B-B78E8B1702FB}"/>
              </a:ext>
            </a:extLst>
          </p:cNvPr>
          <p:cNvSpPr>
            <a:spLocks/>
          </p:cNvSpPr>
          <p:nvPr userDrawn="1"/>
        </p:nvSpPr>
        <p:spPr bwMode="white">
          <a:xfrm>
            <a:off x="0" y="0"/>
            <a:ext cx="9393238" cy="6858000"/>
          </a:xfrm>
          <a:custGeom>
            <a:avLst/>
            <a:gdLst>
              <a:gd name="T0" fmla="*/ 1202620694 w 19559"/>
              <a:gd name="T1" fmla="*/ 2147483646 h 14300"/>
              <a:gd name="T2" fmla="*/ 1302493304 w 19559"/>
              <a:gd name="T3" fmla="*/ 2147483646 h 14300"/>
              <a:gd name="T4" fmla="*/ 1651931459 w 19559"/>
              <a:gd name="T5" fmla="*/ 2147483646 h 14300"/>
              <a:gd name="T6" fmla="*/ 1854674889 w 19559"/>
              <a:gd name="T7" fmla="*/ 2147483646 h 14300"/>
              <a:gd name="T8" fmla="*/ 2147483646 w 19559"/>
              <a:gd name="T9" fmla="*/ 2147483646 h 14300"/>
              <a:gd name="T10" fmla="*/ 2147483646 w 19559"/>
              <a:gd name="T11" fmla="*/ 2018686830 h 14300"/>
              <a:gd name="T12" fmla="*/ 2147483646 w 19559"/>
              <a:gd name="T13" fmla="*/ 1816519224 h 14300"/>
              <a:gd name="T14" fmla="*/ 2147483646 w 19559"/>
              <a:gd name="T15" fmla="*/ 1467843158 h 14300"/>
              <a:gd name="T16" fmla="*/ 2147483646 w 19559"/>
              <a:gd name="T17" fmla="*/ 1265675552 h 14300"/>
              <a:gd name="T18" fmla="*/ 2147483646 w 19559"/>
              <a:gd name="T19" fmla="*/ 917229684 h 14300"/>
              <a:gd name="T20" fmla="*/ 2147483646 w 19559"/>
              <a:gd name="T21" fmla="*/ 715062079 h 14300"/>
              <a:gd name="T22" fmla="*/ 2147483646 w 19559"/>
              <a:gd name="T23" fmla="*/ 366615731 h 14300"/>
              <a:gd name="T24" fmla="*/ 2147483646 w 19559"/>
              <a:gd name="T25" fmla="*/ 164678324 h 14300"/>
              <a:gd name="T26" fmla="*/ 2147483646 w 19559"/>
              <a:gd name="T27" fmla="*/ 0 h 14300"/>
              <a:gd name="T28" fmla="*/ 0 w 19559"/>
              <a:gd name="T29" fmla="*/ 0 h 14300"/>
              <a:gd name="T30" fmla="*/ 0 w 19559"/>
              <a:gd name="T31" fmla="*/ 2147483646 h 14300"/>
              <a:gd name="T32" fmla="*/ 1202620694 w 19559"/>
              <a:gd name="T33" fmla="*/ 2147483646 h 143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9559" h="14300">
                <a:moveTo>
                  <a:pt x="5214" y="14300"/>
                </a:moveTo>
                <a:cubicBezTo>
                  <a:pt x="5282" y="14078"/>
                  <a:pt x="5358" y="13854"/>
                  <a:pt x="5647" y="13565"/>
                </a:cubicBezTo>
                <a:cubicBezTo>
                  <a:pt x="6246" y="12966"/>
                  <a:pt x="6564" y="13285"/>
                  <a:pt x="7162" y="12686"/>
                </a:cubicBezTo>
                <a:cubicBezTo>
                  <a:pt x="7761" y="12087"/>
                  <a:pt x="7443" y="11769"/>
                  <a:pt x="8041" y="11171"/>
                </a:cubicBezTo>
                <a:cubicBezTo>
                  <a:pt x="8640" y="10572"/>
                  <a:pt x="8958" y="10890"/>
                  <a:pt x="9556" y="10292"/>
                </a:cubicBezTo>
                <a:cubicBezTo>
                  <a:pt x="10155" y="9693"/>
                  <a:pt x="9837" y="9375"/>
                  <a:pt x="10435" y="8777"/>
                </a:cubicBezTo>
                <a:cubicBezTo>
                  <a:pt x="11034" y="8178"/>
                  <a:pt x="11352" y="8496"/>
                  <a:pt x="11951" y="7898"/>
                </a:cubicBezTo>
                <a:cubicBezTo>
                  <a:pt x="12549" y="7299"/>
                  <a:pt x="12231" y="6981"/>
                  <a:pt x="12830" y="6382"/>
                </a:cubicBezTo>
                <a:cubicBezTo>
                  <a:pt x="13428" y="5784"/>
                  <a:pt x="13746" y="6102"/>
                  <a:pt x="14345" y="5503"/>
                </a:cubicBezTo>
                <a:cubicBezTo>
                  <a:pt x="14943" y="4905"/>
                  <a:pt x="14625" y="4587"/>
                  <a:pt x="15224" y="3988"/>
                </a:cubicBezTo>
                <a:cubicBezTo>
                  <a:pt x="15822" y="3390"/>
                  <a:pt x="16140" y="3708"/>
                  <a:pt x="16739" y="3109"/>
                </a:cubicBezTo>
                <a:cubicBezTo>
                  <a:pt x="17338" y="2511"/>
                  <a:pt x="17020" y="2192"/>
                  <a:pt x="17618" y="1594"/>
                </a:cubicBezTo>
                <a:cubicBezTo>
                  <a:pt x="18216" y="996"/>
                  <a:pt x="18534" y="1314"/>
                  <a:pt x="19132" y="716"/>
                </a:cubicBezTo>
                <a:cubicBezTo>
                  <a:pt x="19413" y="435"/>
                  <a:pt x="19492" y="216"/>
                  <a:pt x="19559" y="0"/>
                </a:cubicBezTo>
                <a:lnTo>
                  <a:pt x="0" y="0"/>
                </a:lnTo>
                <a:lnTo>
                  <a:pt x="0" y="14300"/>
                </a:lnTo>
                <a:lnTo>
                  <a:pt x="5214" y="14300"/>
                </a:lnTo>
                <a:close/>
              </a:path>
            </a:pathLst>
          </a:custGeom>
          <a:solidFill>
            <a:srgbClr val="0000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>
            <a:extLst>
              <a:ext uri="{FF2B5EF4-FFF2-40B4-BE49-F238E27FC236}">
                <a16:creationId xmlns:a16="http://schemas.microsoft.com/office/drawing/2014/main" id="{9B8A6BB4-EEA6-EF45-BF28-FB18FDA966F2}"/>
              </a:ext>
            </a:extLst>
          </p:cNvPr>
          <p:cNvGrpSpPr/>
          <p:nvPr userDrawn="1"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0ED67AAB-AF16-594B-878E-EF3533F2D741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79CE9A4E-A03B-354F-8414-1748C02C9BD0}"/>
                </a:ext>
              </a:extLst>
            </p:cNvPr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7BB90FA-0CA1-D946-A182-932EF7997855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B27BD8C5-83A9-FB49-B39A-CDE9803E0792}"/>
                </a:ext>
              </a:extLst>
            </p:cNvPr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7B9F1E13-2A7F-3041-96C4-20BF24B378C3}"/>
                </a:ext>
              </a:extLst>
            </p:cNvPr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F27896C8-0E9B-EB4F-A0BF-D0D28A09109B}"/>
                </a:ext>
              </a:extLst>
            </p:cNvPr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>
              <a:extLst>
                <a:ext uri="{FF2B5EF4-FFF2-40B4-BE49-F238E27FC236}">
                  <a16:creationId xmlns:a16="http://schemas.microsoft.com/office/drawing/2014/main" id="{1167786E-3258-6747-9FAD-4F51E14A8963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CD59A392-AFE5-894F-AC9A-086B8E232292}"/>
                </a:ext>
              </a:extLst>
            </p:cNvPr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BC9937A5-0181-2F43-B3F9-5BBF9E89D942}"/>
                </a:ext>
              </a:extLst>
            </p:cNvPr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1ECADD16-758B-A640-89C6-EBAB42EDBDD7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76C0F365-A963-7841-971F-3D5D3E427E7C}"/>
                </a:ext>
              </a:extLst>
            </p:cNvPr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3121112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1 B">
    <p:bg>
      <p:bgPr>
        <a:solidFill>
          <a:srgbClr val="00D7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>
            <a:extLst>
              <a:ext uri="{FF2B5EF4-FFF2-40B4-BE49-F238E27FC236}">
                <a16:creationId xmlns:a16="http://schemas.microsoft.com/office/drawing/2014/main" id="{87122B99-D2F2-894A-B4D1-5C9ACF708BA3}"/>
              </a:ext>
            </a:extLst>
          </p:cNvPr>
          <p:cNvSpPr>
            <a:spLocks/>
          </p:cNvSpPr>
          <p:nvPr userDrawn="1"/>
        </p:nvSpPr>
        <p:spPr bwMode="auto">
          <a:xfrm>
            <a:off x="0" y="0"/>
            <a:ext cx="12192000" cy="6858000"/>
          </a:xfrm>
          <a:custGeom>
            <a:avLst/>
            <a:gdLst>
              <a:gd name="T0" fmla="*/ 2147483646 w 25400"/>
              <a:gd name="T1" fmla="*/ 2147483646 h 14300"/>
              <a:gd name="T2" fmla="*/ 2147483646 w 25400"/>
              <a:gd name="T3" fmla="*/ 2147483646 h 14300"/>
              <a:gd name="T4" fmla="*/ 2147483646 w 25400"/>
              <a:gd name="T5" fmla="*/ 2147483646 h 14300"/>
              <a:gd name="T6" fmla="*/ 2147483646 w 25400"/>
              <a:gd name="T7" fmla="*/ 2147483646 h 14300"/>
              <a:gd name="T8" fmla="*/ 2147483646 w 25400"/>
              <a:gd name="T9" fmla="*/ 2147483646 h 14300"/>
              <a:gd name="T10" fmla="*/ 2147483646 w 25400"/>
              <a:gd name="T11" fmla="*/ 2018686830 h 14300"/>
              <a:gd name="T12" fmla="*/ 2147483646 w 25400"/>
              <a:gd name="T13" fmla="*/ 1816519224 h 14300"/>
              <a:gd name="T14" fmla="*/ 2147483646 w 25400"/>
              <a:gd name="T15" fmla="*/ 1467843158 h 14300"/>
              <a:gd name="T16" fmla="*/ 2147483646 w 25400"/>
              <a:gd name="T17" fmla="*/ 1265675552 h 14300"/>
              <a:gd name="T18" fmla="*/ 2147483646 w 25400"/>
              <a:gd name="T19" fmla="*/ 917229684 h 14300"/>
              <a:gd name="T20" fmla="*/ 2147483646 w 25400"/>
              <a:gd name="T21" fmla="*/ 715062079 h 14300"/>
              <a:gd name="T22" fmla="*/ 2147483646 w 25400"/>
              <a:gd name="T23" fmla="*/ 366615731 h 14300"/>
              <a:gd name="T24" fmla="*/ 2147483646 w 25400"/>
              <a:gd name="T25" fmla="*/ 164678324 h 14300"/>
              <a:gd name="T26" fmla="*/ 2147483646 w 25400"/>
              <a:gd name="T27" fmla="*/ 11039941 h 14300"/>
              <a:gd name="T28" fmla="*/ 2147483646 w 25400"/>
              <a:gd name="T29" fmla="*/ 0 h 14300"/>
              <a:gd name="T30" fmla="*/ 0 w 25400"/>
              <a:gd name="T31" fmla="*/ 0 h 14300"/>
              <a:gd name="T32" fmla="*/ 0 w 25400"/>
              <a:gd name="T33" fmla="*/ 2147483646 h 14300"/>
              <a:gd name="T34" fmla="*/ 2147483646 w 25400"/>
              <a:gd name="T35" fmla="*/ 2147483646 h 1430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25400" h="14300">
                <a:moveTo>
                  <a:pt x="11070" y="14300"/>
                </a:moveTo>
                <a:cubicBezTo>
                  <a:pt x="11139" y="14078"/>
                  <a:pt x="11214" y="13854"/>
                  <a:pt x="11503" y="13565"/>
                </a:cubicBezTo>
                <a:cubicBezTo>
                  <a:pt x="12102" y="12966"/>
                  <a:pt x="12420" y="13285"/>
                  <a:pt x="13018" y="12686"/>
                </a:cubicBezTo>
                <a:cubicBezTo>
                  <a:pt x="13617" y="12087"/>
                  <a:pt x="13299" y="11769"/>
                  <a:pt x="13897" y="11171"/>
                </a:cubicBezTo>
                <a:cubicBezTo>
                  <a:pt x="14496" y="10572"/>
                  <a:pt x="14814" y="10890"/>
                  <a:pt x="15412" y="10292"/>
                </a:cubicBezTo>
                <a:cubicBezTo>
                  <a:pt x="16011" y="9693"/>
                  <a:pt x="15693" y="9375"/>
                  <a:pt x="16291" y="8777"/>
                </a:cubicBezTo>
                <a:cubicBezTo>
                  <a:pt x="16890" y="8178"/>
                  <a:pt x="17208" y="8496"/>
                  <a:pt x="17807" y="7898"/>
                </a:cubicBezTo>
                <a:cubicBezTo>
                  <a:pt x="18405" y="7299"/>
                  <a:pt x="18087" y="6981"/>
                  <a:pt x="18686" y="6382"/>
                </a:cubicBezTo>
                <a:cubicBezTo>
                  <a:pt x="19284" y="5784"/>
                  <a:pt x="19602" y="6102"/>
                  <a:pt x="20201" y="5503"/>
                </a:cubicBezTo>
                <a:cubicBezTo>
                  <a:pt x="20799" y="4905"/>
                  <a:pt x="20481" y="4587"/>
                  <a:pt x="21080" y="3988"/>
                </a:cubicBezTo>
                <a:cubicBezTo>
                  <a:pt x="21678" y="3390"/>
                  <a:pt x="21997" y="3708"/>
                  <a:pt x="22595" y="3109"/>
                </a:cubicBezTo>
                <a:cubicBezTo>
                  <a:pt x="23194" y="2511"/>
                  <a:pt x="22876" y="2192"/>
                  <a:pt x="23474" y="1594"/>
                </a:cubicBezTo>
                <a:cubicBezTo>
                  <a:pt x="24072" y="996"/>
                  <a:pt x="24390" y="1314"/>
                  <a:pt x="24988" y="716"/>
                </a:cubicBezTo>
                <a:cubicBezTo>
                  <a:pt x="25249" y="455"/>
                  <a:pt x="25336" y="248"/>
                  <a:pt x="25400" y="48"/>
                </a:cubicBezTo>
                <a:lnTo>
                  <a:pt x="25400" y="0"/>
                </a:lnTo>
                <a:lnTo>
                  <a:pt x="0" y="0"/>
                </a:lnTo>
                <a:lnTo>
                  <a:pt x="0" y="14300"/>
                </a:lnTo>
                <a:lnTo>
                  <a:pt x="11070" y="14300"/>
                </a:lnTo>
                <a:close/>
              </a:path>
            </a:pathLst>
          </a:custGeom>
          <a:solidFill>
            <a:srgbClr val="0001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>
            <a:extLst>
              <a:ext uri="{FF2B5EF4-FFF2-40B4-BE49-F238E27FC236}">
                <a16:creationId xmlns:a16="http://schemas.microsoft.com/office/drawing/2014/main" id="{00B7ABF4-F4CE-7747-995D-ADC825C3F4A9}"/>
              </a:ext>
            </a:extLst>
          </p:cNvPr>
          <p:cNvGrpSpPr/>
          <p:nvPr userDrawn="1"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BC8BDA53-A3CF-CD4E-BBAF-9EDBAF21C1C6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61D6009F-C9D4-DB42-90A2-988D68F1FFF6}"/>
                </a:ext>
              </a:extLst>
            </p:cNvPr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189C8FC-77F3-D045-A88B-B4FCBA9F173A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9BBACA01-CAA9-4147-B59D-8FD2D35F90BE}"/>
                </a:ext>
              </a:extLst>
            </p:cNvPr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4877B54B-F152-6C46-9FB5-1278832F4FDA}"/>
                </a:ext>
              </a:extLst>
            </p:cNvPr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9A27C712-A89A-1D4B-8F45-BAD9BD53D1D3}"/>
                </a:ext>
              </a:extLst>
            </p:cNvPr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>
              <a:extLst>
                <a:ext uri="{FF2B5EF4-FFF2-40B4-BE49-F238E27FC236}">
                  <a16:creationId xmlns:a16="http://schemas.microsoft.com/office/drawing/2014/main" id="{8FABDF27-ECAE-604A-9E9A-DA9434304A97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F18C98AE-78D3-9948-ADA9-E422CCDA6738}"/>
                </a:ext>
              </a:extLst>
            </p:cNvPr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A14B7AB1-3C60-7243-80AF-1143298FCF0E}"/>
                </a:ext>
              </a:extLst>
            </p:cNvPr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DCA9A25B-3DB7-6C43-9DAB-F9374407E32F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D6D5F953-ED5B-7A40-A002-5D241E705C36}"/>
                </a:ext>
              </a:extLst>
            </p:cNvPr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02962020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2">
    <p:bg>
      <p:bgPr>
        <a:solidFill>
          <a:srgbClr val="00D7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>
            <a:extLst>
              <a:ext uri="{FF2B5EF4-FFF2-40B4-BE49-F238E27FC236}">
                <a16:creationId xmlns:a16="http://schemas.microsoft.com/office/drawing/2014/main" id="{B59CE684-3445-A349-B408-FC0F9AE63151}"/>
              </a:ext>
            </a:extLst>
          </p:cNvPr>
          <p:cNvSpPr>
            <a:spLocks/>
          </p:cNvSpPr>
          <p:nvPr userDrawn="1"/>
        </p:nvSpPr>
        <p:spPr bwMode="white">
          <a:xfrm>
            <a:off x="0" y="0"/>
            <a:ext cx="12192000" cy="3887788"/>
          </a:xfrm>
          <a:custGeom>
            <a:avLst/>
            <a:gdLst>
              <a:gd name="T0" fmla="*/ 0 w 25400"/>
              <a:gd name="T1" fmla="*/ 1484978791 h 8063"/>
              <a:gd name="T2" fmla="*/ 585216000 w 25400"/>
              <a:gd name="T3" fmla="*/ 1874942780 h 8063"/>
              <a:gd name="T4" fmla="*/ 1170432000 w 25400"/>
              <a:gd name="T5" fmla="*/ 1484978791 h 8063"/>
              <a:gd name="T6" fmla="*/ 1755648000 w 25400"/>
              <a:gd name="T7" fmla="*/ 1874942780 h 8063"/>
              <a:gd name="T8" fmla="*/ 2147483646 w 25400"/>
              <a:gd name="T9" fmla="*/ 1484978791 h 8063"/>
              <a:gd name="T10" fmla="*/ 2147483646 w 25400"/>
              <a:gd name="T11" fmla="*/ 1874942780 h 8063"/>
              <a:gd name="T12" fmla="*/ 2147483646 w 25400"/>
              <a:gd name="T13" fmla="*/ 1484978791 h 8063"/>
              <a:gd name="T14" fmla="*/ 2147483646 w 25400"/>
              <a:gd name="T15" fmla="*/ 1874942780 h 8063"/>
              <a:gd name="T16" fmla="*/ 2147483646 w 25400"/>
              <a:gd name="T17" fmla="*/ 1484978791 h 8063"/>
              <a:gd name="T18" fmla="*/ 2147483646 w 25400"/>
              <a:gd name="T19" fmla="*/ 1874942780 h 8063"/>
              <a:gd name="T20" fmla="*/ 2147483646 w 25400"/>
              <a:gd name="T21" fmla="*/ 1484978791 h 8063"/>
              <a:gd name="T22" fmla="*/ 2147483646 w 25400"/>
              <a:gd name="T23" fmla="*/ 0 h 8063"/>
              <a:gd name="T24" fmla="*/ 0 w 25400"/>
              <a:gd name="T25" fmla="*/ 0 h 8063"/>
              <a:gd name="T26" fmla="*/ 0 w 25400"/>
              <a:gd name="T27" fmla="*/ 1484978791 h 806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5400" h="8063">
                <a:moveTo>
                  <a:pt x="0" y="6386"/>
                </a:moveTo>
                <a:cubicBezTo>
                  <a:pt x="1140" y="6386"/>
                  <a:pt x="2118" y="7077"/>
                  <a:pt x="2540" y="8063"/>
                </a:cubicBezTo>
                <a:cubicBezTo>
                  <a:pt x="2962" y="7077"/>
                  <a:pt x="3940" y="6386"/>
                  <a:pt x="5080" y="6386"/>
                </a:cubicBezTo>
                <a:cubicBezTo>
                  <a:pt x="6220" y="6386"/>
                  <a:pt x="7198" y="7077"/>
                  <a:pt x="7620" y="8063"/>
                </a:cubicBezTo>
                <a:cubicBezTo>
                  <a:pt x="8042" y="7077"/>
                  <a:pt x="9020" y="6386"/>
                  <a:pt x="10160" y="6386"/>
                </a:cubicBezTo>
                <a:cubicBezTo>
                  <a:pt x="11300" y="6386"/>
                  <a:pt x="12278" y="7077"/>
                  <a:pt x="12700" y="8063"/>
                </a:cubicBezTo>
                <a:cubicBezTo>
                  <a:pt x="13122" y="7077"/>
                  <a:pt x="14100" y="6386"/>
                  <a:pt x="15240" y="6386"/>
                </a:cubicBezTo>
                <a:cubicBezTo>
                  <a:pt x="16380" y="6386"/>
                  <a:pt x="17358" y="7077"/>
                  <a:pt x="17780" y="8063"/>
                </a:cubicBezTo>
                <a:cubicBezTo>
                  <a:pt x="18202" y="7077"/>
                  <a:pt x="19180" y="6386"/>
                  <a:pt x="20320" y="6386"/>
                </a:cubicBezTo>
                <a:cubicBezTo>
                  <a:pt x="21460" y="6386"/>
                  <a:pt x="22438" y="7077"/>
                  <a:pt x="22860" y="8063"/>
                </a:cubicBezTo>
                <a:cubicBezTo>
                  <a:pt x="23282" y="7077"/>
                  <a:pt x="24260" y="6386"/>
                  <a:pt x="25400" y="6386"/>
                </a:cubicBezTo>
                <a:lnTo>
                  <a:pt x="25400" y="0"/>
                </a:lnTo>
                <a:lnTo>
                  <a:pt x="0" y="0"/>
                </a:lnTo>
                <a:lnTo>
                  <a:pt x="0" y="6386"/>
                </a:lnTo>
                <a:close/>
              </a:path>
            </a:pathLst>
          </a:custGeom>
          <a:solidFill>
            <a:srgbClr val="0000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>
            <a:extLst>
              <a:ext uri="{FF2B5EF4-FFF2-40B4-BE49-F238E27FC236}">
                <a16:creationId xmlns:a16="http://schemas.microsoft.com/office/drawing/2014/main" id="{B594D053-CAA3-124B-A248-54FBD5431818}"/>
              </a:ext>
            </a:extLst>
          </p:cNvPr>
          <p:cNvGrpSpPr/>
          <p:nvPr userDrawn="1"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8A62D8D1-F988-AB42-AE97-EDCC14FEFC16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6F966D78-CF6D-FF43-BCD7-EAA6D494185B}"/>
                </a:ext>
              </a:extLst>
            </p:cNvPr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5B2A524-6334-374C-8276-83D79F0B5D03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1C029C37-5399-4B48-994F-458C24418294}"/>
                </a:ext>
              </a:extLst>
            </p:cNvPr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989DDBED-8774-EF4F-9AE1-BBF695CC721A}"/>
                </a:ext>
              </a:extLst>
            </p:cNvPr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63657B50-C9AE-0A47-8640-59D91CF79090}"/>
                </a:ext>
              </a:extLst>
            </p:cNvPr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>
              <a:extLst>
                <a:ext uri="{FF2B5EF4-FFF2-40B4-BE49-F238E27FC236}">
                  <a16:creationId xmlns:a16="http://schemas.microsoft.com/office/drawing/2014/main" id="{0047D908-052E-564A-93D9-C0C4528AC247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A9A8A33F-4A4D-1240-A7F0-475CCA170D1E}"/>
                </a:ext>
              </a:extLst>
            </p:cNvPr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08FA1113-518E-B047-9036-64AE92D188F0}"/>
                </a:ext>
              </a:extLst>
            </p:cNvPr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B56C1108-E32D-0C41-9E13-B37E26492759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E4359BCE-FAB3-3B4F-A83F-565FB6764069}"/>
                </a:ext>
              </a:extLst>
            </p:cNvPr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57709723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2 B">
    <p:bg>
      <p:bgPr>
        <a:solidFill>
          <a:srgbClr val="00D7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>
            <a:extLst>
              <a:ext uri="{FF2B5EF4-FFF2-40B4-BE49-F238E27FC236}">
                <a16:creationId xmlns:a16="http://schemas.microsoft.com/office/drawing/2014/main" id="{5FF2C10D-31F1-D542-99F4-7BE1672E513B}"/>
              </a:ext>
            </a:extLst>
          </p:cNvPr>
          <p:cNvSpPr>
            <a:spLocks/>
          </p:cNvSpPr>
          <p:nvPr userDrawn="1"/>
        </p:nvSpPr>
        <p:spPr bwMode="auto">
          <a:xfrm>
            <a:off x="0" y="0"/>
            <a:ext cx="12193588" cy="5572125"/>
          </a:xfrm>
          <a:custGeom>
            <a:avLst/>
            <a:gdLst>
              <a:gd name="T0" fmla="*/ 0 w 25400"/>
              <a:gd name="T1" fmla="*/ 2147483646 h 11590"/>
              <a:gd name="T2" fmla="*/ 585349832 w 25400"/>
              <a:gd name="T3" fmla="*/ 2147483646 h 11590"/>
              <a:gd name="T4" fmla="*/ 1170699663 w 25400"/>
              <a:gd name="T5" fmla="*/ 2147483646 h 11590"/>
              <a:gd name="T6" fmla="*/ 1756049495 w 25400"/>
              <a:gd name="T7" fmla="*/ 2147483646 h 11590"/>
              <a:gd name="T8" fmla="*/ 2147483646 w 25400"/>
              <a:gd name="T9" fmla="*/ 2147483646 h 11590"/>
              <a:gd name="T10" fmla="*/ 2147483646 w 25400"/>
              <a:gd name="T11" fmla="*/ 2147483646 h 11590"/>
              <a:gd name="T12" fmla="*/ 2147483646 w 25400"/>
              <a:gd name="T13" fmla="*/ 2147483646 h 11590"/>
              <a:gd name="T14" fmla="*/ 2147483646 w 25400"/>
              <a:gd name="T15" fmla="*/ 2147483646 h 11590"/>
              <a:gd name="T16" fmla="*/ 2147483646 w 25400"/>
              <a:gd name="T17" fmla="*/ 2147483646 h 11590"/>
              <a:gd name="T18" fmla="*/ 2147483646 w 25400"/>
              <a:gd name="T19" fmla="*/ 2147483646 h 11590"/>
              <a:gd name="T20" fmla="*/ 2147483646 w 25400"/>
              <a:gd name="T21" fmla="*/ 2147483646 h 11590"/>
              <a:gd name="T22" fmla="*/ 2147483646 w 25400"/>
              <a:gd name="T23" fmla="*/ 0 h 11590"/>
              <a:gd name="T24" fmla="*/ 0 w 25400"/>
              <a:gd name="T25" fmla="*/ 0 h 11590"/>
              <a:gd name="T26" fmla="*/ 0 w 25400"/>
              <a:gd name="T27" fmla="*/ 2147483646 h 1159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5400" h="11590">
                <a:moveTo>
                  <a:pt x="0" y="9914"/>
                </a:moveTo>
                <a:cubicBezTo>
                  <a:pt x="1140" y="9914"/>
                  <a:pt x="2118" y="10605"/>
                  <a:pt x="2540" y="11590"/>
                </a:cubicBezTo>
                <a:cubicBezTo>
                  <a:pt x="2962" y="10605"/>
                  <a:pt x="3940" y="9914"/>
                  <a:pt x="5080" y="9914"/>
                </a:cubicBezTo>
                <a:cubicBezTo>
                  <a:pt x="6220" y="9914"/>
                  <a:pt x="7198" y="10605"/>
                  <a:pt x="7620" y="11590"/>
                </a:cubicBezTo>
                <a:cubicBezTo>
                  <a:pt x="8042" y="10605"/>
                  <a:pt x="9020" y="9914"/>
                  <a:pt x="10160" y="9914"/>
                </a:cubicBezTo>
                <a:cubicBezTo>
                  <a:pt x="11300" y="9914"/>
                  <a:pt x="12278" y="10605"/>
                  <a:pt x="12700" y="11590"/>
                </a:cubicBezTo>
                <a:cubicBezTo>
                  <a:pt x="13122" y="10605"/>
                  <a:pt x="14100" y="9914"/>
                  <a:pt x="15240" y="9914"/>
                </a:cubicBezTo>
                <a:cubicBezTo>
                  <a:pt x="16380" y="9914"/>
                  <a:pt x="17358" y="10605"/>
                  <a:pt x="17780" y="11590"/>
                </a:cubicBezTo>
                <a:cubicBezTo>
                  <a:pt x="18202" y="10605"/>
                  <a:pt x="19180" y="9914"/>
                  <a:pt x="20320" y="9914"/>
                </a:cubicBezTo>
                <a:cubicBezTo>
                  <a:pt x="21460" y="9914"/>
                  <a:pt x="22438" y="10605"/>
                  <a:pt x="22860" y="11590"/>
                </a:cubicBezTo>
                <a:cubicBezTo>
                  <a:pt x="23282" y="10605"/>
                  <a:pt x="24260" y="9914"/>
                  <a:pt x="25400" y="9914"/>
                </a:cubicBezTo>
                <a:lnTo>
                  <a:pt x="25400" y="0"/>
                </a:lnTo>
                <a:lnTo>
                  <a:pt x="0" y="0"/>
                </a:lnTo>
                <a:lnTo>
                  <a:pt x="0" y="9914"/>
                </a:lnTo>
                <a:close/>
              </a:path>
            </a:pathLst>
          </a:custGeom>
          <a:solidFill>
            <a:srgbClr val="0001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>
            <a:extLst>
              <a:ext uri="{FF2B5EF4-FFF2-40B4-BE49-F238E27FC236}">
                <a16:creationId xmlns:a16="http://schemas.microsoft.com/office/drawing/2014/main" id="{D5FEE065-3F10-954A-ABFB-61294995B07C}"/>
              </a:ext>
            </a:extLst>
          </p:cNvPr>
          <p:cNvGrpSpPr/>
          <p:nvPr userDrawn="1"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A1945AFA-F801-6949-93D4-3F1608572950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3AD21A0D-E4BB-4649-9920-AC11107EAE25}"/>
                </a:ext>
              </a:extLst>
            </p:cNvPr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6A8CC55-ABE2-1D49-BC87-AA6903124234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B5D06264-F627-DB41-9606-ED26FA869838}"/>
                </a:ext>
              </a:extLst>
            </p:cNvPr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42E2E5A7-A94A-8047-89DF-BD90D52F8277}"/>
                </a:ext>
              </a:extLst>
            </p:cNvPr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5F579C93-C027-454D-93D6-7E65EFD08410}"/>
                </a:ext>
              </a:extLst>
            </p:cNvPr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>
              <a:extLst>
                <a:ext uri="{FF2B5EF4-FFF2-40B4-BE49-F238E27FC236}">
                  <a16:creationId xmlns:a16="http://schemas.microsoft.com/office/drawing/2014/main" id="{E089B2B3-B52D-7F44-8123-CBA1EC8B7047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DE30173E-DEB1-2546-90E9-857A773BFD76}"/>
                </a:ext>
              </a:extLst>
            </p:cNvPr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5DCE0D3C-F9C2-B046-BC36-175C5A3BC6C2}"/>
                </a:ext>
              </a:extLst>
            </p:cNvPr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49EE4E09-1121-4C47-94E7-8858474E8A08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AC56BE14-7FF0-6949-8FF3-87D4A7C643C0}"/>
                </a:ext>
              </a:extLst>
            </p:cNvPr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153835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vaakuna">
    <p:bg>
      <p:bgPr>
        <a:solidFill>
          <a:srgbClr val="0001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yhmä 8">
            <a:extLst>
              <a:ext uri="{FF2B5EF4-FFF2-40B4-BE49-F238E27FC236}">
                <a16:creationId xmlns:a16="http://schemas.microsoft.com/office/drawing/2014/main" id="{593CA356-E177-0F43-97AC-8C704F4FA0DE}"/>
              </a:ext>
            </a:extLst>
          </p:cNvPr>
          <p:cNvGrpSpPr/>
          <p:nvPr userDrawn="1"/>
        </p:nvGrpSpPr>
        <p:grpSpPr bwMode="black">
          <a:xfrm>
            <a:off x="465667" y="6222027"/>
            <a:ext cx="804333" cy="373549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254D8541-0949-0243-8275-A1E9BD533965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635A1974-627D-D648-835D-4F95C2A66E5E}"/>
                </a:ext>
              </a:extLst>
            </p:cNvPr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6" name="Rectangle 7">
              <a:extLst>
                <a:ext uri="{FF2B5EF4-FFF2-40B4-BE49-F238E27FC236}">
                  <a16:creationId xmlns:a16="http://schemas.microsoft.com/office/drawing/2014/main" id="{42102F3C-F48E-D041-B57C-94BD2F64CBBD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B19556AF-2923-D24B-860B-CF8A247495EF}"/>
                </a:ext>
              </a:extLst>
            </p:cNvPr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9949E8AF-9D43-DF4C-BBAB-8AF9B09E31A0}"/>
                </a:ext>
              </a:extLst>
            </p:cNvPr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1174F93E-7381-6E4A-A70F-DEC24033CF23}"/>
                </a:ext>
              </a:extLst>
            </p:cNvPr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Rectangle 11">
              <a:extLst>
                <a:ext uri="{FF2B5EF4-FFF2-40B4-BE49-F238E27FC236}">
                  <a16:creationId xmlns:a16="http://schemas.microsoft.com/office/drawing/2014/main" id="{D8C45D1D-CADB-5942-A259-7FDF2C360B35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F0A16D9B-108C-5C4A-A304-C02186C7660D}"/>
                </a:ext>
              </a:extLst>
            </p:cNvPr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5DB44975-9BFE-1145-AE56-0D5D15012E16}"/>
                </a:ext>
              </a:extLst>
            </p:cNvPr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CC6BC2EC-BF9A-7344-8121-E4167C644AFC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2D4AD8C8-AE8F-534E-83DE-9BF80D1987E6}"/>
                </a:ext>
              </a:extLst>
            </p:cNvPr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5" name="Päivämäärän paikkamerkki 3">
            <a:extLst>
              <a:ext uri="{FF2B5EF4-FFF2-40B4-BE49-F238E27FC236}">
                <a16:creationId xmlns:a16="http://schemas.microsoft.com/office/drawing/2014/main" id="{0ADFD305-8E6C-8E4B-A35F-7F2628FD0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468D5FA-3C7E-184E-9403-E2668FA67C40}" type="datetime1">
              <a:rPr lang="fi-FI"/>
              <a:pPr>
                <a:defRPr/>
              </a:pPr>
              <a:t>13.12.2022</a:t>
            </a:fld>
            <a:endParaRPr lang="fi-FI"/>
          </a:p>
        </p:txBody>
      </p:sp>
      <p:sp>
        <p:nvSpPr>
          <p:cNvPr id="16" name="Alatunnisteen paikkamerkki 4">
            <a:extLst>
              <a:ext uri="{FF2B5EF4-FFF2-40B4-BE49-F238E27FC236}">
                <a16:creationId xmlns:a16="http://schemas.microsoft.com/office/drawing/2014/main" id="{3CB86E5D-431D-E74C-935C-CD66E134A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17" name="Dian numeron paikkamerkki 5">
            <a:extLst>
              <a:ext uri="{FF2B5EF4-FFF2-40B4-BE49-F238E27FC236}">
                <a16:creationId xmlns:a16="http://schemas.microsoft.com/office/drawing/2014/main" id="{4ECD76C1-92F4-C14C-8738-B40BDBFE1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3CB3E92-6A96-8E4D-9A1F-FF1A0FD3942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1375665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3">
    <p:bg>
      <p:bgPr>
        <a:solidFill>
          <a:srgbClr val="00D7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>
            <a:extLst>
              <a:ext uri="{FF2B5EF4-FFF2-40B4-BE49-F238E27FC236}">
                <a16:creationId xmlns:a16="http://schemas.microsoft.com/office/drawing/2014/main" id="{C1D46BA6-8D44-F744-B23E-F6ACB844B889}"/>
              </a:ext>
            </a:extLst>
          </p:cNvPr>
          <p:cNvSpPr>
            <a:spLocks/>
          </p:cNvSpPr>
          <p:nvPr userDrawn="1"/>
        </p:nvSpPr>
        <p:spPr bwMode="white">
          <a:xfrm>
            <a:off x="0" y="0"/>
            <a:ext cx="7305675" cy="6858000"/>
          </a:xfrm>
          <a:custGeom>
            <a:avLst/>
            <a:gdLst>
              <a:gd name="T0" fmla="*/ 2147483646 w 15203"/>
              <a:gd name="T1" fmla="*/ 2147483646 h 14300"/>
              <a:gd name="T2" fmla="*/ 2147483646 w 15203"/>
              <a:gd name="T3" fmla="*/ 2147483646 h 14300"/>
              <a:gd name="T4" fmla="*/ 2147483646 w 15203"/>
              <a:gd name="T5" fmla="*/ 2147483646 h 14300"/>
              <a:gd name="T6" fmla="*/ 2147483646 w 15203"/>
              <a:gd name="T7" fmla="*/ 2052956687 h 14300"/>
              <a:gd name="T8" fmla="*/ 2147483646 w 15203"/>
              <a:gd name="T9" fmla="*/ 1640111322 h 14300"/>
              <a:gd name="T10" fmla="*/ 2147483646 w 15203"/>
              <a:gd name="T11" fmla="*/ 1227036237 h 14300"/>
              <a:gd name="T12" fmla="*/ 2147483646 w 15203"/>
              <a:gd name="T13" fmla="*/ 814190872 h 14300"/>
              <a:gd name="T14" fmla="*/ 2147483646 w 15203"/>
              <a:gd name="T15" fmla="*/ 401115308 h 14300"/>
              <a:gd name="T16" fmla="*/ 2147483646 w 15203"/>
              <a:gd name="T17" fmla="*/ 0 h 14300"/>
              <a:gd name="T18" fmla="*/ 0 w 15203"/>
              <a:gd name="T19" fmla="*/ 0 h 14300"/>
              <a:gd name="T20" fmla="*/ 0 w 15203"/>
              <a:gd name="T21" fmla="*/ 752321641 h 14300"/>
              <a:gd name="T22" fmla="*/ 0 w 15203"/>
              <a:gd name="T23" fmla="*/ 2147483646 h 14300"/>
              <a:gd name="T24" fmla="*/ 2147483646 w 15203"/>
              <a:gd name="T25" fmla="*/ 2147483646 h 143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5203" h="14300">
                <a:moveTo>
                  <a:pt x="15203" y="14300"/>
                </a:moveTo>
                <a:cubicBezTo>
                  <a:pt x="15197" y="13500"/>
                  <a:pt x="14711" y="12814"/>
                  <a:pt x="14018" y="12518"/>
                </a:cubicBezTo>
                <a:cubicBezTo>
                  <a:pt x="14714" y="12219"/>
                  <a:pt x="15203" y="11528"/>
                  <a:pt x="15203" y="10722"/>
                </a:cubicBezTo>
                <a:cubicBezTo>
                  <a:pt x="15203" y="9916"/>
                  <a:pt x="14714" y="9225"/>
                  <a:pt x="14018" y="8926"/>
                </a:cubicBezTo>
                <a:cubicBezTo>
                  <a:pt x="14714" y="8628"/>
                  <a:pt x="15203" y="7937"/>
                  <a:pt x="15203" y="7131"/>
                </a:cubicBezTo>
                <a:cubicBezTo>
                  <a:pt x="15203" y="6325"/>
                  <a:pt x="14714" y="5634"/>
                  <a:pt x="14018" y="5335"/>
                </a:cubicBezTo>
                <a:cubicBezTo>
                  <a:pt x="14714" y="5037"/>
                  <a:pt x="15203" y="4345"/>
                  <a:pt x="15203" y="3540"/>
                </a:cubicBezTo>
                <a:cubicBezTo>
                  <a:pt x="15203" y="2734"/>
                  <a:pt x="14714" y="2042"/>
                  <a:pt x="14018" y="1744"/>
                </a:cubicBezTo>
                <a:cubicBezTo>
                  <a:pt x="14699" y="1452"/>
                  <a:pt x="15182" y="784"/>
                  <a:pt x="15202" y="0"/>
                </a:cubicBezTo>
                <a:lnTo>
                  <a:pt x="0" y="0"/>
                </a:lnTo>
                <a:lnTo>
                  <a:pt x="0" y="3271"/>
                </a:lnTo>
                <a:lnTo>
                  <a:pt x="0" y="14300"/>
                </a:lnTo>
                <a:lnTo>
                  <a:pt x="15203" y="14300"/>
                </a:lnTo>
                <a:close/>
              </a:path>
            </a:pathLst>
          </a:custGeom>
          <a:solidFill>
            <a:srgbClr val="0000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>
            <a:extLst>
              <a:ext uri="{FF2B5EF4-FFF2-40B4-BE49-F238E27FC236}">
                <a16:creationId xmlns:a16="http://schemas.microsoft.com/office/drawing/2014/main" id="{746EC615-8869-C048-AFD2-42659EDC0EDE}"/>
              </a:ext>
            </a:extLst>
          </p:cNvPr>
          <p:cNvGrpSpPr/>
          <p:nvPr userDrawn="1"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2C11F2A5-AB13-9C4A-B324-C4088DAB5120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4C340D4D-0E91-C445-94D3-4DF57649DA0A}"/>
                </a:ext>
              </a:extLst>
            </p:cNvPr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2C4B2FE-29AF-D74E-AD56-5A45B16288D1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D8EFDA48-35D0-804E-A0F4-96FE2A603BBF}"/>
                </a:ext>
              </a:extLst>
            </p:cNvPr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B51DA428-90FF-294A-9191-FDE39D06D964}"/>
                </a:ext>
              </a:extLst>
            </p:cNvPr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CBB5F349-7B6E-4C41-9A7B-04E2841D202C}"/>
                </a:ext>
              </a:extLst>
            </p:cNvPr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>
              <a:extLst>
                <a:ext uri="{FF2B5EF4-FFF2-40B4-BE49-F238E27FC236}">
                  <a16:creationId xmlns:a16="http://schemas.microsoft.com/office/drawing/2014/main" id="{72E42CAD-9720-2948-AA7D-0C6EBEDF2B88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1C992A6D-2926-BD4F-95C5-49D7C0276A96}"/>
                </a:ext>
              </a:extLst>
            </p:cNvPr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6AFE7D9D-6BB9-9F43-B2F0-334A39FE09FA}"/>
                </a:ext>
              </a:extLst>
            </p:cNvPr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58FA5A8D-7D49-DB40-95D6-BFBEAE5B06D7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14BCB445-C549-3B4B-AE1D-8E280F7BF414}"/>
                </a:ext>
              </a:extLst>
            </p:cNvPr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26399731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3 B">
    <p:bg>
      <p:bgPr>
        <a:solidFill>
          <a:srgbClr val="00D7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8">
            <a:extLst>
              <a:ext uri="{FF2B5EF4-FFF2-40B4-BE49-F238E27FC236}">
                <a16:creationId xmlns:a16="http://schemas.microsoft.com/office/drawing/2014/main" id="{A9B10385-00DD-9642-8346-B2AA4BAFBED1}"/>
              </a:ext>
            </a:extLst>
          </p:cNvPr>
          <p:cNvSpPr>
            <a:spLocks/>
          </p:cNvSpPr>
          <p:nvPr userDrawn="1"/>
        </p:nvSpPr>
        <p:spPr bwMode="auto">
          <a:xfrm>
            <a:off x="0" y="0"/>
            <a:ext cx="9678988" cy="6858000"/>
          </a:xfrm>
          <a:custGeom>
            <a:avLst/>
            <a:gdLst>
              <a:gd name="T0" fmla="*/ 0 w 20142"/>
              <a:gd name="T1" fmla="*/ 0 h 14300"/>
              <a:gd name="T2" fmla="*/ 0 w 20142"/>
              <a:gd name="T3" fmla="*/ 2147483646 h 14300"/>
              <a:gd name="T4" fmla="*/ 2147483646 w 20142"/>
              <a:gd name="T5" fmla="*/ 2147483646 h 14300"/>
              <a:gd name="T6" fmla="*/ 2147483646 w 20142"/>
              <a:gd name="T7" fmla="*/ 2147483646 h 14300"/>
              <a:gd name="T8" fmla="*/ 2147483646 w 20142"/>
              <a:gd name="T9" fmla="*/ 2147483646 h 14300"/>
              <a:gd name="T10" fmla="*/ 2147483646 w 20142"/>
              <a:gd name="T11" fmla="*/ 2052956687 h 14300"/>
              <a:gd name="T12" fmla="*/ 2147483646 w 20142"/>
              <a:gd name="T13" fmla="*/ 1640111322 h 14300"/>
              <a:gd name="T14" fmla="*/ 2147483646 w 20142"/>
              <a:gd name="T15" fmla="*/ 1227036237 h 14300"/>
              <a:gd name="T16" fmla="*/ 2147483646 w 20142"/>
              <a:gd name="T17" fmla="*/ 814190872 h 14300"/>
              <a:gd name="T18" fmla="*/ 2147483646 w 20142"/>
              <a:gd name="T19" fmla="*/ 401115308 h 14300"/>
              <a:gd name="T20" fmla="*/ 2147483646 w 20142"/>
              <a:gd name="T21" fmla="*/ 0 h 14300"/>
              <a:gd name="T22" fmla="*/ 0 w 20142"/>
              <a:gd name="T23" fmla="*/ 0 h 143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0142" h="14300">
                <a:moveTo>
                  <a:pt x="0" y="0"/>
                </a:moveTo>
                <a:lnTo>
                  <a:pt x="0" y="14300"/>
                </a:lnTo>
                <a:cubicBezTo>
                  <a:pt x="6714" y="14300"/>
                  <a:pt x="13428" y="14300"/>
                  <a:pt x="20141" y="14300"/>
                </a:cubicBezTo>
                <a:cubicBezTo>
                  <a:pt x="20136" y="13500"/>
                  <a:pt x="19649" y="12814"/>
                  <a:pt x="18957" y="12518"/>
                </a:cubicBezTo>
                <a:cubicBezTo>
                  <a:pt x="19653" y="12219"/>
                  <a:pt x="20142" y="11528"/>
                  <a:pt x="20142" y="10722"/>
                </a:cubicBezTo>
                <a:cubicBezTo>
                  <a:pt x="20142" y="9916"/>
                  <a:pt x="19653" y="9225"/>
                  <a:pt x="18957" y="8926"/>
                </a:cubicBezTo>
                <a:cubicBezTo>
                  <a:pt x="19653" y="8628"/>
                  <a:pt x="20142" y="7937"/>
                  <a:pt x="20142" y="7131"/>
                </a:cubicBezTo>
                <a:cubicBezTo>
                  <a:pt x="20142" y="6325"/>
                  <a:pt x="19653" y="5634"/>
                  <a:pt x="18957" y="5335"/>
                </a:cubicBezTo>
                <a:cubicBezTo>
                  <a:pt x="19653" y="5037"/>
                  <a:pt x="20142" y="4345"/>
                  <a:pt x="20142" y="3540"/>
                </a:cubicBezTo>
                <a:cubicBezTo>
                  <a:pt x="20142" y="2734"/>
                  <a:pt x="19653" y="2042"/>
                  <a:pt x="18957" y="1744"/>
                </a:cubicBezTo>
                <a:cubicBezTo>
                  <a:pt x="19638" y="1452"/>
                  <a:pt x="20120" y="784"/>
                  <a:pt x="20141" y="0"/>
                </a:cubicBezTo>
                <a:cubicBezTo>
                  <a:pt x="13427" y="0"/>
                  <a:pt x="6714" y="0"/>
                  <a:pt x="0" y="0"/>
                </a:cubicBezTo>
                <a:close/>
              </a:path>
            </a:pathLst>
          </a:custGeom>
          <a:solidFill>
            <a:srgbClr val="0001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>
            <a:extLst>
              <a:ext uri="{FF2B5EF4-FFF2-40B4-BE49-F238E27FC236}">
                <a16:creationId xmlns:a16="http://schemas.microsoft.com/office/drawing/2014/main" id="{5DCBAF33-79C3-4B47-9E29-4140ADB3D130}"/>
              </a:ext>
            </a:extLst>
          </p:cNvPr>
          <p:cNvGrpSpPr/>
          <p:nvPr userDrawn="1"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69E6CA55-91D7-154A-B5AA-32F15989FD3E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9EC1024F-C101-5943-9EB0-13F04008BEF5}"/>
                </a:ext>
              </a:extLst>
            </p:cNvPr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24DFE52-7D46-4047-9456-96F20EB076F8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F25F7EAC-3B69-2F46-9AEC-01729B802AE4}"/>
                </a:ext>
              </a:extLst>
            </p:cNvPr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679870DD-59D8-1740-8CD2-5D517F60867A}"/>
                </a:ext>
              </a:extLst>
            </p:cNvPr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0AB70703-C760-444C-9E4F-C5131AB358EB}"/>
                </a:ext>
              </a:extLst>
            </p:cNvPr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>
              <a:extLst>
                <a:ext uri="{FF2B5EF4-FFF2-40B4-BE49-F238E27FC236}">
                  <a16:creationId xmlns:a16="http://schemas.microsoft.com/office/drawing/2014/main" id="{C7BF081C-E930-AA46-9C33-6D13AD9479ED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67054B52-A3CA-2743-A7D2-A5C3A39F9719}"/>
                </a:ext>
              </a:extLst>
            </p:cNvPr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42FCFED9-7763-5140-9E09-2458FEC969ED}"/>
                </a:ext>
              </a:extLst>
            </p:cNvPr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BCD8F0CB-CBAA-EB4E-8763-E81154958420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8012AEAE-C37A-BF48-ABD8-A57FAA06B9B6}"/>
                </a:ext>
              </a:extLst>
            </p:cNvPr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25703059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4">
    <p:bg>
      <p:bgPr>
        <a:solidFill>
          <a:srgbClr val="00D7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>
            <a:extLst>
              <a:ext uri="{FF2B5EF4-FFF2-40B4-BE49-F238E27FC236}">
                <a16:creationId xmlns:a16="http://schemas.microsoft.com/office/drawing/2014/main" id="{344C58AA-C39D-A64D-AB6B-A4CA0DF101EA}"/>
              </a:ext>
            </a:extLst>
          </p:cNvPr>
          <p:cNvSpPr>
            <a:spLocks/>
          </p:cNvSpPr>
          <p:nvPr userDrawn="1"/>
        </p:nvSpPr>
        <p:spPr bwMode="white">
          <a:xfrm>
            <a:off x="0" y="0"/>
            <a:ext cx="9815513" cy="6858000"/>
          </a:xfrm>
          <a:custGeom>
            <a:avLst/>
            <a:gdLst>
              <a:gd name="T0" fmla="*/ 0 w 20470"/>
              <a:gd name="T1" fmla="*/ 2147483646 h 14293"/>
              <a:gd name="T2" fmla="*/ 1306865788 w 20470"/>
              <a:gd name="T3" fmla="*/ 2147483646 h 14293"/>
              <a:gd name="T4" fmla="*/ 1219956061 w 20470"/>
              <a:gd name="T5" fmla="*/ 2147483646 h 14293"/>
              <a:gd name="T6" fmla="*/ 1258122439 w 20470"/>
              <a:gd name="T7" fmla="*/ 2147483646 h 14293"/>
              <a:gd name="T8" fmla="*/ 1458842727 w 20470"/>
              <a:gd name="T9" fmla="*/ 2147483646 h 14293"/>
              <a:gd name="T10" fmla="*/ 1820277056 w 20470"/>
              <a:gd name="T11" fmla="*/ 2147483646 h 14293"/>
              <a:gd name="T12" fmla="*/ 2012030559 w 20470"/>
              <a:gd name="T13" fmla="*/ 2147483646 h 14293"/>
              <a:gd name="T14" fmla="*/ 2051117111 w 20470"/>
              <a:gd name="T15" fmla="*/ 2147483646 h 14293"/>
              <a:gd name="T16" fmla="*/ 1877067495 w 20470"/>
              <a:gd name="T17" fmla="*/ 2147483646 h 14293"/>
              <a:gd name="T18" fmla="*/ 1915234352 w 20470"/>
              <a:gd name="T19" fmla="*/ 2147483646 h 14293"/>
              <a:gd name="T20" fmla="*/ 2115954161 w 20470"/>
              <a:gd name="T21" fmla="*/ 2147483646 h 14293"/>
              <a:gd name="T22" fmla="*/ 2147483646 w 20470"/>
              <a:gd name="T23" fmla="*/ 2147483646 h 14293"/>
              <a:gd name="T24" fmla="*/ 2147483646 w 20470"/>
              <a:gd name="T25" fmla="*/ 2147483646 h 14293"/>
              <a:gd name="T26" fmla="*/ 2147483646 w 20470"/>
              <a:gd name="T27" fmla="*/ 2147483646 h 14293"/>
              <a:gd name="T28" fmla="*/ 2147483646 w 20470"/>
              <a:gd name="T29" fmla="*/ 1795967359 h 14293"/>
              <a:gd name="T30" fmla="*/ 2147483646 w 20470"/>
              <a:gd name="T31" fmla="*/ 1594752977 h 14293"/>
              <a:gd name="T32" fmla="*/ 2147483646 w 20470"/>
              <a:gd name="T33" fmla="*/ 1556766000 h 14293"/>
              <a:gd name="T34" fmla="*/ 2147483646 w 20470"/>
              <a:gd name="T35" fmla="*/ 1734037599 h 14293"/>
              <a:gd name="T36" fmla="*/ 2147483646 w 20470"/>
              <a:gd name="T37" fmla="*/ 1693748468 h 14293"/>
              <a:gd name="T38" fmla="*/ 2147483646 w 20470"/>
              <a:gd name="T39" fmla="*/ 1496447460 h 14293"/>
              <a:gd name="T40" fmla="*/ 2147483646 w 20470"/>
              <a:gd name="T41" fmla="*/ 1139141965 h 14293"/>
              <a:gd name="T42" fmla="*/ 2147483646 w 20470"/>
              <a:gd name="T43" fmla="*/ 938157415 h 14293"/>
              <a:gd name="T44" fmla="*/ 2147483646 w 20470"/>
              <a:gd name="T45" fmla="*/ 900170918 h 14293"/>
              <a:gd name="T46" fmla="*/ 2147483646 w 20470"/>
              <a:gd name="T47" fmla="*/ 1076521271 h 14293"/>
              <a:gd name="T48" fmla="*/ 2147483646 w 20470"/>
              <a:gd name="T49" fmla="*/ 1035771998 h 14293"/>
              <a:gd name="T50" fmla="*/ 2147483646 w 20470"/>
              <a:gd name="T51" fmla="*/ 838470989 h 14293"/>
              <a:gd name="T52" fmla="*/ 2147483646 w 20470"/>
              <a:gd name="T53" fmla="*/ 481165494 h 14293"/>
              <a:gd name="T54" fmla="*/ 2147483646 w 20470"/>
              <a:gd name="T55" fmla="*/ 280180944 h 14293"/>
              <a:gd name="T56" fmla="*/ 2147483646 w 20470"/>
              <a:gd name="T57" fmla="*/ 241964135 h 14293"/>
              <a:gd name="T58" fmla="*/ 2147483646 w 20470"/>
              <a:gd name="T59" fmla="*/ 418544800 h 14293"/>
              <a:gd name="T60" fmla="*/ 2147483646 w 20470"/>
              <a:gd name="T61" fmla="*/ 377334904 h 14293"/>
              <a:gd name="T62" fmla="*/ 2147483646 w 20470"/>
              <a:gd name="T63" fmla="*/ 180264207 h 14293"/>
              <a:gd name="T64" fmla="*/ 2147483646 w 20470"/>
              <a:gd name="T65" fmla="*/ 0 h 14293"/>
              <a:gd name="T66" fmla="*/ 0 w 20470"/>
              <a:gd name="T67" fmla="*/ 0 h 14293"/>
              <a:gd name="T68" fmla="*/ 0 w 20470"/>
              <a:gd name="T69" fmla="*/ 2147483646 h 14293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20470" h="14293">
                <a:moveTo>
                  <a:pt x="0" y="14293"/>
                </a:moveTo>
                <a:lnTo>
                  <a:pt x="5684" y="14293"/>
                </a:lnTo>
                <a:cubicBezTo>
                  <a:pt x="5495" y="13905"/>
                  <a:pt x="5306" y="13517"/>
                  <a:pt x="5306" y="13517"/>
                </a:cubicBezTo>
                <a:cubicBezTo>
                  <a:pt x="5306" y="13517"/>
                  <a:pt x="5077" y="13038"/>
                  <a:pt x="5472" y="12643"/>
                </a:cubicBezTo>
                <a:cubicBezTo>
                  <a:pt x="5708" y="12407"/>
                  <a:pt x="6053" y="12349"/>
                  <a:pt x="6345" y="12478"/>
                </a:cubicBezTo>
                <a:cubicBezTo>
                  <a:pt x="6357" y="12483"/>
                  <a:pt x="7917" y="13245"/>
                  <a:pt x="7917" y="13245"/>
                </a:cubicBezTo>
                <a:cubicBezTo>
                  <a:pt x="7917" y="13245"/>
                  <a:pt x="8353" y="13466"/>
                  <a:pt x="8751" y="13067"/>
                </a:cubicBezTo>
                <a:cubicBezTo>
                  <a:pt x="8982" y="12837"/>
                  <a:pt x="9042" y="12503"/>
                  <a:pt x="8921" y="12211"/>
                </a:cubicBezTo>
                <a:cubicBezTo>
                  <a:pt x="8913" y="12193"/>
                  <a:pt x="8164" y="10659"/>
                  <a:pt x="8164" y="10659"/>
                </a:cubicBezTo>
                <a:cubicBezTo>
                  <a:pt x="8164" y="10659"/>
                  <a:pt x="7935" y="10180"/>
                  <a:pt x="8330" y="9785"/>
                </a:cubicBezTo>
                <a:cubicBezTo>
                  <a:pt x="8566" y="9549"/>
                  <a:pt x="8912" y="9491"/>
                  <a:pt x="9203" y="9620"/>
                </a:cubicBezTo>
                <a:cubicBezTo>
                  <a:pt x="9215" y="9625"/>
                  <a:pt x="10775" y="10387"/>
                  <a:pt x="10775" y="10387"/>
                </a:cubicBezTo>
                <a:cubicBezTo>
                  <a:pt x="10775" y="10387"/>
                  <a:pt x="11211" y="10608"/>
                  <a:pt x="11609" y="10209"/>
                </a:cubicBezTo>
                <a:cubicBezTo>
                  <a:pt x="11840" y="9979"/>
                  <a:pt x="11901" y="9645"/>
                  <a:pt x="11780" y="9353"/>
                </a:cubicBezTo>
                <a:cubicBezTo>
                  <a:pt x="11771" y="9335"/>
                  <a:pt x="11022" y="7801"/>
                  <a:pt x="11022" y="7801"/>
                </a:cubicBezTo>
                <a:cubicBezTo>
                  <a:pt x="11022" y="7801"/>
                  <a:pt x="10793" y="7322"/>
                  <a:pt x="11188" y="6927"/>
                </a:cubicBezTo>
                <a:cubicBezTo>
                  <a:pt x="11425" y="6691"/>
                  <a:pt x="11770" y="6633"/>
                  <a:pt x="12061" y="6762"/>
                </a:cubicBezTo>
                <a:cubicBezTo>
                  <a:pt x="12074" y="6767"/>
                  <a:pt x="13631" y="7532"/>
                  <a:pt x="13631" y="7532"/>
                </a:cubicBezTo>
                <a:cubicBezTo>
                  <a:pt x="13631" y="7532"/>
                  <a:pt x="14095" y="7723"/>
                  <a:pt x="14462" y="7357"/>
                </a:cubicBezTo>
                <a:cubicBezTo>
                  <a:pt x="14692" y="7127"/>
                  <a:pt x="14753" y="6793"/>
                  <a:pt x="14632" y="6500"/>
                </a:cubicBezTo>
                <a:cubicBezTo>
                  <a:pt x="14623" y="6483"/>
                  <a:pt x="13875" y="4948"/>
                  <a:pt x="13875" y="4948"/>
                </a:cubicBezTo>
                <a:cubicBezTo>
                  <a:pt x="13875" y="4948"/>
                  <a:pt x="13646" y="4470"/>
                  <a:pt x="14040" y="4075"/>
                </a:cubicBezTo>
                <a:cubicBezTo>
                  <a:pt x="14277" y="3838"/>
                  <a:pt x="14622" y="3781"/>
                  <a:pt x="14913" y="3910"/>
                </a:cubicBezTo>
                <a:cubicBezTo>
                  <a:pt x="14926" y="3915"/>
                  <a:pt x="16486" y="4676"/>
                  <a:pt x="16486" y="4676"/>
                </a:cubicBezTo>
                <a:cubicBezTo>
                  <a:pt x="16486" y="4676"/>
                  <a:pt x="16921" y="4897"/>
                  <a:pt x="17320" y="4499"/>
                </a:cubicBezTo>
                <a:cubicBezTo>
                  <a:pt x="17550" y="4268"/>
                  <a:pt x="17611" y="3935"/>
                  <a:pt x="17490" y="3642"/>
                </a:cubicBezTo>
                <a:cubicBezTo>
                  <a:pt x="17481" y="3624"/>
                  <a:pt x="16733" y="2090"/>
                  <a:pt x="16733" y="2090"/>
                </a:cubicBezTo>
                <a:cubicBezTo>
                  <a:pt x="16733" y="2090"/>
                  <a:pt x="16504" y="1611"/>
                  <a:pt x="16899" y="1217"/>
                </a:cubicBezTo>
                <a:cubicBezTo>
                  <a:pt x="17135" y="980"/>
                  <a:pt x="17480" y="922"/>
                  <a:pt x="17772" y="1051"/>
                </a:cubicBezTo>
                <a:cubicBezTo>
                  <a:pt x="17784" y="1056"/>
                  <a:pt x="19345" y="1818"/>
                  <a:pt x="19345" y="1818"/>
                </a:cubicBezTo>
                <a:cubicBezTo>
                  <a:pt x="19345" y="1818"/>
                  <a:pt x="19807" y="2012"/>
                  <a:pt x="20179" y="1639"/>
                </a:cubicBezTo>
                <a:cubicBezTo>
                  <a:pt x="20409" y="1409"/>
                  <a:pt x="20470" y="1075"/>
                  <a:pt x="20349" y="783"/>
                </a:cubicBezTo>
                <a:cubicBezTo>
                  <a:pt x="20345" y="774"/>
                  <a:pt x="20156" y="386"/>
                  <a:pt x="19967" y="0"/>
                </a:cubicBezTo>
                <a:lnTo>
                  <a:pt x="0" y="0"/>
                </a:lnTo>
                <a:lnTo>
                  <a:pt x="0" y="14293"/>
                </a:lnTo>
                <a:close/>
              </a:path>
            </a:pathLst>
          </a:custGeom>
          <a:solidFill>
            <a:srgbClr val="0000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>
            <a:extLst>
              <a:ext uri="{FF2B5EF4-FFF2-40B4-BE49-F238E27FC236}">
                <a16:creationId xmlns:a16="http://schemas.microsoft.com/office/drawing/2014/main" id="{30BC116C-DB35-864F-A296-ECDA07DD2F6A}"/>
              </a:ext>
            </a:extLst>
          </p:cNvPr>
          <p:cNvGrpSpPr/>
          <p:nvPr userDrawn="1"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5DA7868B-DA2D-8E4A-9C1E-3A0DA5894D55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7329AA32-AAB1-7344-9431-83C27CF50DA9}"/>
                </a:ext>
              </a:extLst>
            </p:cNvPr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5D3F623-C7DB-6C4E-BFAD-977669CF2C6A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C1095517-A734-8146-B4DC-56E869B10284}"/>
                </a:ext>
              </a:extLst>
            </p:cNvPr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116FB6D5-362A-E440-9F9D-A96E01F77100}"/>
                </a:ext>
              </a:extLst>
            </p:cNvPr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FD44FF57-F4AD-A24A-8C1C-B7A314E9FC96}"/>
                </a:ext>
              </a:extLst>
            </p:cNvPr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>
              <a:extLst>
                <a:ext uri="{FF2B5EF4-FFF2-40B4-BE49-F238E27FC236}">
                  <a16:creationId xmlns:a16="http://schemas.microsoft.com/office/drawing/2014/main" id="{725AFB1E-83C5-BA4F-B311-FE162D2697E2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89230292-E9D3-3F45-9975-1C1929B3A79E}"/>
                </a:ext>
              </a:extLst>
            </p:cNvPr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AF549973-0A03-6C47-A155-5F221C0025B3}"/>
                </a:ext>
              </a:extLst>
            </p:cNvPr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69AE071E-372C-E34E-89A0-E62EAB8F4AA5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5217F42A-544F-DD4B-BD07-295854507094}"/>
                </a:ext>
              </a:extLst>
            </p:cNvPr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74005768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4 B">
    <p:bg>
      <p:bgPr>
        <a:solidFill>
          <a:srgbClr val="00D7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8">
            <a:extLst>
              <a:ext uri="{FF2B5EF4-FFF2-40B4-BE49-F238E27FC236}">
                <a16:creationId xmlns:a16="http://schemas.microsoft.com/office/drawing/2014/main" id="{D79E88CE-5C2D-5D40-B38F-2E881AF0DDB0}"/>
              </a:ext>
            </a:extLst>
          </p:cNvPr>
          <p:cNvSpPr>
            <a:spLocks/>
          </p:cNvSpPr>
          <p:nvPr userDrawn="1"/>
        </p:nvSpPr>
        <p:spPr bwMode="auto">
          <a:xfrm>
            <a:off x="0" y="0"/>
            <a:ext cx="12193588" cy="6858000"/>
          </a:xfrm>
          <a:custGeom>
            <a:avLst/>
            <a:gdLst>
              <a:gd name="T0" fmla="*/ 0 w 25400"/>
              <a:gd name="T1" fmla="*/ 2147483646 h 14293"/>
              <a:gd name="T2" fmla="*/ 2147483646 w 25400"/>
              <a:gd name="T3" fmla="*/ 2147483646 h 14293"/>
              <a:gd name="T4" fmla="*/ 2147483646 w 25400"/>
              <a:gd name="T5" fmla="*/ 2147483646 h 14293"/>
              <a:gd name="T6" fmla="*/ 2147483646 w 25400"/>
              <a:gd name="T7" fmla="*/ 2147483646 h 14293"/>
              <a:gd name="T8" fmla="*/ 2147483646 w 25400"/>
              <a:gd name="T9" fmla="*/ 2147483646 h 14293"/>
              <a:gd name="T10" fmla="*/ 2147483646 w 25400"/>
              <a:gd name="T11" fmla="*/ 2147483646 h 14293"/>
              <a:gd name="T12" fmla="*/ 2147483646 w 25400"/>
              <a:gd name="T13" fmla="*/ 2147483646 h 14293"/>
              <a:gd name="T14" fmla="*/ 2147483646 w 25400"/>
              <a:gd name="T15" fmla="*/ 2147483646 h 14293"/>
              <a:gd name="T16" fmla="*/ 2147483646 w 25400"/>
              <a:gd name="T17" fmla="*/ 2147483646 h 14293"/>
              <a:gd name="T18" fmla="*/ 2147483646 w 25400"/>
              <a:gd name="T19" fmla="*/ 2147483646 h 14293"/>
              <a:gd name="T20" fmla="*/ 2147483646 w 25400"/>
              <a:gd name="T21" fmla="*/ 2147483646 h 14293"/>
              <a:gd name="T22" fmla="*/ 2147483646 w 25400"/>
              <a:gd name="T23" fmla="*/ 2147483646 h 14293"/>
              <a:gd name="T24" fmla="*/ 2147483646 w 25400"/>
              <a:gd name="T25" fmla="*/ 2147483646 h 14293"/>
              <a:gd name="T26" fmla="*/ 2147483646 w 25400"/>
              <a:gd name="T27" fmla="*/ 2147483646 h 14293"/>
              <a:gd name="T28" fmla="*/ 2147483646 w 25400"/>
              <a:gd name="T29" fmla="*/ 1795967359 h 14293"/>
              <a:gd name="T30" fmla="*/ 2147483646 w 25400"/>
              <a:gd name="T31" fmla="*/ 1594752977 h 14293"/>
              <a:gd name="T32" fmla="*/ 2147483646 w 25400"/>
              <a:gd name="T33" fmla="*/ 1556766000 h 14293"/>
              <a:gd name="T34" fmla="*/ 2147483646 w 25400"/>
              <a:gd name="T35" fmla="*/ 1734037599 h 14293"/>
              <a:gd name="T36" fmla="*/ 2147483646 w 25400"/>
              <a:gd name="T37" fmla="*/ 1693748468 h 14293"/>
              <a:gd name="T38" fmla="*/ 2147483646 w 25400"/>
              <a:gd name="T39" fmla="*/ 1496447460 h 14293"/>
              <a:gd name="T40" fmla="*/ 2147483646 w 25400"/>
              <a:gd name="T41" fmla="*/ 1139141965 h 14293"/>
              <a:gd name="T42" fmla="*/ 2147483646 w 25400"/>
              <a:gd name="T43" fmla="*/ 938157415 h 14293"/>
              <a:gd name="T44" fmla="*/ 2147483646 w 25400"/>
              <a:gd name="T45" fmla="*/ 900170918 h 14293"/>
              <a:gd name="T46" fmla="*/ 2147483646 w 25400"/>
              <a:gd name="T47" fmla="*/ 1076521271 h 14293"/>
              <a:gd name="T48" fmla="*/ 2147483646 w 25400"/>
              <a:gd name="T49" fmla="*/ 1035771998 h 14293"/>
              <a:gd name="T50" fmla="*/ 2147483646 w 25400"/>
              <a:gd name="T51" fmla="*/ 838470989 h 14293"/>
              <a:gd name="T52" fmla="*/ 2147483646 w 25400"/>
              <a:gd name="T53" fmla="*/ 481165494 h 14293"/>
              <a:gd name="T54" fmla="*/ 2147483646 w 25400"/>
              <a:gd name="T55" fmla="*/ 280180944 h 14293"/>
              <a:gd name="T56" fmla="*/ 2147483646 w 25400"/>
              <a:gd name="T57" fmla="*/ 241964135 h 14293"/>
              <a:gd name="T58" fmla="*/ 2147483646 w 25400"/>
              <a:gd name="T59" fmla="*/ 418544800 h 14293"/>
              <a:gd name="T60" fmla="*/ 2147483646 w 25400"/>
              <a:gd name="T61" fmla="*/ 422919276 h 14293"/>
              <a:gd name="T62" fmla="*/ 2147483646 w 25400"/>
              <a:gd name="T63" fmla="*/ 0 h 14293"/>
              <a:gd name="T64" fmla="*/ 0 w 25400"/>
              <a:gd name="T65" fmla="*/ 0 h 14293"/>
              <a:gd name="T66" fmla="*/ 0 w 25400"/>
              <a:gd name="T67" fmla="*/ 2147483646 h 1429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5400" h="14293">
                <a:moveTo>
                  <a:pt x="0" y="14293"/>
                </a:moveTo>
                <a:lnTo>
                  <a:pt x="11682" y="14293"/>
                </a:lnTo>
                <a:cubicBezTo>
                  <a:pt x="11492" y="13905"/>
                  <a:pt x="11303" y="13517"/>
                  <a:pt x="11303" y="13517"/>
                </a:cubicBezTo>
                <a:cubicBezTo>
                  <a:pt x="11303" y="13517"/>
                  <a:pt x="11074" y="13038"/>
                  <a:pt x="11469" y="12643"/>
                </a:cubicBezTo>
                <a:cubicBezTo>
                  <a:pt x="11705" y="12407"/>
                  <a:pt x="12051" y="12349"/>
                  <a:pt x="12342" y="12478"/>
                </a:cubicBezTo>
                <a:cubicBezTo>
                  <a:pt x="12354" y="12483"/>
                  <a:pt x="13914" y="13245"/>
                  <a:pt x="13914" y="13245"/>
                </a:cubicBezTo>
                <a:cubicBezTo>
                  <a:pt x="13914" y="13245"/>
                  <a:pt x="14350" y="13466"/>
                  <a:pt x="14748" y="13067"/>
                </a:cubicBezTo>
                <a:cubicBezTo>
                  <a:pt x="14979" y="12837"/>
                  <a:pt x="15040" y="12503"/>
                  <a:pt x="14919" y="12211"/>
                </a:cubicBezTo>
                <a:cubicBezTo>
                  <a:pt x="14910" y="12193"/>
                  <a:pt x="14161" y="10659"/>
                  <a:pt x="14161" y="10659"/>
                </a:cubicBezTo>
                <a:cubicBezTo>
                  <a:pt x="14161" y="10659"/>
                  <a:pt x="13932" y="10180"/>
                  <a:pt x="14327" y="9785"/>
                </a:cubicBezTo>
                <a:cubicBezTo>
                  <a:pt x="14564" y="9549"/>
                  <a:pt x="14909" y="9491"/>
                  <a:pt x="15200" y="9620"/>
                </a:cubicBezTo>
                <a:cubicBezTo>
                  <a:pt x="15213" y="9625"/>
                  <a:pt x="16773" y="10387"/>
                  <a:pt x="16773" y="10387"/>
                </a:cubicBezTo>
                <a:cubicBezTo>
                  <a:pt x="16773" y="10387"/>
                  <a:pt x="17208" y="10608"/>
                  <a:pt x="17607" y="10209"/>
                </a:cubicBezTo>
                <a:cubicBezTo>
                  <a:pt x="17837" y="9979"/>
                  <a:pt x="17898" y="9645"/>
                  <a:pt x="17777" y="9353"/>
                </a:cubicBezTo>
                <a:cubicBezTo>
                  <a:pt x="17768" y="9335"/>
                  <a:pt x="17020" y="7801"/>
                  <a:pt x="17020" y="7801"/>
                </a:cubicBezTo>
                <a:cubicBezTo>
                  <a:pt x="17020" y="7801"/>
                  <a:pt x="16791" y="7322"/>
                  <a:pt x="17185" y="6927"/>
                </a:cubicBezTo>
                <a:cubicBezTo>
                  <a:pt x="17422" y="6691"/>
                  <a:pt x="17767" y="6633"/>
                  <a:pt x="18058" y="6762"/>
                </a:cubicBezTo>
                <a:cubicBezTo>
                  <a:pt x="18071" y="6767"/>
                  <a:pt x="19628" y="7532"/>
                  <a:pt x="19628" y="7532"/>
                </a:cubicBezTo>
                <a:cubicBezTo>
                  <a:pt x="19628" y="7532"/>
                  <a:pt x="20093" y="7723"/>
                  <a:pt x="20459" y="7357"/>
                </a:cubicBezTo>
                <a:cubicBezTo>
                  <a:pt x="20689" y="7127"/>
                  <a:pt x="20750" y="6793"/>
                  <a:pt x="20629" y="6500"/>
                </a:cubicBezTo>
                <a:cubicBezTo>
                  <a:pt x="20620" y="6483"/>
                  <a:pt x="19872" y="4948"/>
                  <a:pt x="19872" y="4948"/>
                </a:cubicBezTo>
                <a:cubicBezTo>
                  <a:pt x="19872" y="4948"/>
                  <a:pt x="19643" y="4470"/>
                  <a:pt x="20038" y="4075"/>
                </a:cubicBezTo>
                <a:cubicBezTo>
                  <a:pt x="20274" y="3838"/>
                  <a:pt x="20619" y="3781"/>
                  <a:pt x="20911" y="3910"/>
                </a:cubicBezTo>
                <a:cubicBezTo>
                  <a:pt x="20923" y="3915"/>
                  <a:pt x="22483" y="4676"/>
                  <a:pt x="22483" y="4676"/>
                </a:cubicBezTo>
                <a:cubicBezTo>
                  <a:pt x="22483" y="4676"/>
                  <a:pt x="22919" y="4897"/>
                  <a:pt x="23317" y="4499"/>
                </a:cubicBezTo>
                <a:cubicBezTo>
                  <a:pt x="23547" y="4268"/>
                  <a:pt x="23608" y="3935"/>
                  <a:pt x="23487" y="3642"/>
                </a:cubicBezTo>
                <a:cubicBezTo>
                  <a:pt x="23479" y="3624"/>
                  <a:pt x="22730" y="2090"/>
                  <a:pt x="22730" y="2090"/>
                </a:cubicBezTo>
                <a:cubicBezTo>
                  <a:pt x="22730" y="2090"/>
                  <a:pt x="22501" y="1611"/>
                  <a:pt x="22896" y="1217"/>
                </a:cubicBezTo>
                <a:cubicBezTo>
                  <a:pt x="23132" y="980"/>
                  <a:pt x="23478" y="922"/>
                  <a:pt x="23769" y="1051"/>
                </a:cubicBezTo>
                <a:cubicBezTo>
                  <a:pt x="23781" y="1056"/>
                  <a:pt x="25342" y="1818"/>
                  <a:pt x="25342" y="1818"/>
                </a:cubicBezTo>
                <a:cubicBezTo>
                  <a:pt x="25342" y="1818"/>
                  <a:pt x="25363" y="1827"/>
                  <a:pt x="25400" y="1837"/>
                </a:cubicBezTo>
                <a:lnTo>
                  <a:pt x="25400" y="0"/>
                </a:lnTo>
                <a:lnTo>
                  <a:pt x="0" y="0"/>
                </a:lnTo>
                <a:lnTo>
                  <a:pt x="0" y="14293"/>
                </a:lnTo>
                <a:close/>
              </a:path>
            </a:pathLst>
          </a:custGeom>
          <a:solidFill>
            <a:srgbClr val="0001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>
            <a:extLst>
              <a:ext uri="{FF2B5EF4-FFF2-40B4-BE49-F238E27FC236}">
                <a16:creationId xmlns:a16="http://schemas.microsoft.com/office/drawing/2014/main" id="{F450C314-EA30-294C-BDDD-08E4DE67707A}"/>
              </a:ext>
            </a:extLst>
          </p:cNvPr>
          <p:cNvGrpSpPr/>
          <p:nvPr userDrawn="1"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BFC9AC34-EE00-E148-ADBD-E2C7B77C3A78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D541FB03-9B5A-AE49-B4E9-1C34EA311782}"/>
                </a:ext>
              </a:extLst>
            </p:cNvPr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EC0001F-9B8C-0B4E-826C-92A6D2818569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15B6C218-0517-4E41-A6B3-42477FCACF8B}"/>
                </a:ext>
              </a:extLst>
            </p:cNvPr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322B84E5-1653-4F4B-B9FB-C2F06B75AD5D}"/>
                </a:ext>
              </a:extLst>
            </p:cNvPr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6241D0BD-D7E4-484D-AF81-0D63206CB97B}"/>
                </a:ext>
              </a:extLst>
            </p:cNvPr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>
              <a:extLst>
                <a:ext uri="{FF2B5EF4-FFF2-40B4-BE49-F238E27FC236}">
                  <a16:creationId xmlns:a16="http://schemas.microsoft.com/office/drawing/2014/main" id="{9FE67444-0C9B-DE4A-8D8A-2E5383C7A583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13F5229B-0E09-3845-BDF1-7BB3A35A5049}"/>
                </a:ext>
              </a:extLst>
            </p:cNvPr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AF2978FF-C672-3E42-8C4A-45188396F29A}"/>
                </a:ext>
              </a:extLst>
            </p:cNvPr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84C92B86-A9D3-D94B-A9C6-C50897818E70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70646021-13D2-7D45-85D3-4F63C854B150}"/>
                </a:ext>
              </a:extLst>
            </p:cNvPr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16806492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5">
    <p:bg>
      <p:bgPr>
        <a:solidFill>
          <a:srgbClr val="00D7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>
            <a:extLst>
              <a:ext uri="{FF2B5EF4-FFF2-40B4-BE49-F238E27FC236}">
                <a16:creationId xmlns:a16="http://schemas.microsoft.com/office/drawing/2014/main" id="{F36AE19B-25D0-9741-AFD3-331AA5CDD2C7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-17463" y="-17463"/>
            <a:ext cx="9726613" cy="6875463"/>
          </a:xfrm>
          <a:custGeom>
            <a:avLst/>
            <a:gdLst>
              <a:gd name="T0" fmla="*/ 6240358 w 20233"/>
              <a:gd name="T1" fmla="*/ 3005491 h 14300"/>
              <a:gd name="T2" fmla="*/ 6240358 w 20233"/>
              <a:gd name="T3" fmla="*/ 2147483646 h 14300"/>
              <a:gd name="T4" fmla="*/ 1735565616 w 20233"/>
              <a:gd name="T5" fmla="*/ 2147483646 h 14300"/>
              <a:gd name="T6" fmla="*/ 1734641172 w 20233"/>
              <a:gd name="T7" fmla="*/ 2147483646 h 14300"/>
              <a:gd name="T8" fmla="*/ 2147483646 w 20233"/>
              <a:gd name="T9" fmla="*/ 2147483646 h 14300"/>
              <a:gd name="T10" fmla="*/ 2147483646 w 20233"/>
              <a:gd name="T11" fmla="*/ 2147483646 h 14300"/>
              <a:gd name="T12" fmla="*/ 2147483646 w 20233"/>
              <a:gd name="T13" fmla="*/ 2147483646 h 14300"/>
              <a:gd name="T14" fmla="*/ 2147483646 w 20233"/>
              <a:gd name="T15" fmla="*/ 2100345285 h 14300"/>
              <a:gd name="T16" fmla="*/ 2147483646 w 20233"/>
              <a:gd name="T17" fmla="*/ 2101501132 h 14300"/>
              <a:gd name="T18" fmla="*/ 2147483646 w 20233"/>
              <a:gd name="T19" fmla="*/ 1680044867 h 14300"/>
              <a:gd name="T20" fmla="*/ 2147483646 w 20233"/>
              <a:gd name="T21" fmla="*/ 1681200714 h 14300"/>
              <a:gd name="T22" fmla="*/ 2147483646 w 20233"/>
              <a:gd name="T23" fmla="*/ 1259975713 h 14300"/>
              <a:gd name="T24" fmla="*/ 2147483646 w 20233"/>
              <a:gd name="T25" fmla="*/ 1261132041 h 14300"/>
              <a:gd name="T26" fmla="*/ 2147483646 w 20233"/>
              <a:gd name="T27" fmla="*/ 839675775 h 14300"/>
              <a:gd name="T28" fmla="*/ 2147483646 w 20233"/>
              <a:gd name="T29" fmla="*/ 840831622 h 14300"/>
              <a:gd name="T30" fmla="*/ 2147483646 w 20233"/>
              <a:gd name="T31" fmla="*/ 419606622 h 14300"/>
              <a:gd name="T32" fmla="*/ 2147483646 w 20233"/>
              <a:gd name="T33" fmla="*/ 420762469 h 14300"/>
              <a:gd name="T34" fmla="*/ 2147483646 w 20233"/>
              <a:gd name="T35" fmla="*/ 0 h 14300"/>
              <a:gd name="T36" fmla="*/ 6240358 w 20233"/>
              <a:gd name="T37" fmla="*/ 3005491 h 1430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20233" h="14300">
                <a:moveTo>
                  <a:pt x="27" y="13"/>
                </a:moveTo>
                <a:cubicBezTo>
                  <a:pt x="-68" y="4714"/>
                  <a:pt x="122" y="9599"/>
                  <a:pt x="27" y="14300"/>
                </a:cubicBezTo>
                <a:lnTo>
                  <a:pt x="7509" y="14300"/>
                </a:lnTo>
                <a:cubicBezTo>
                  <a:pt x="7508" y="13732"/>
                  <a:pt x="7506" y="13163"/>
                  <a:pt x="7505" y="12595"/>
                </a:cubicBezTo>
                <a:lnTo>
                  <a:pt x="9327" y="12600"/>
                </a:lnTo>
                <a:cubicBezTo>
                  <a:pt x="9325" y="11992"/>
                  <a:pt x="9324" y="11385"/>
                  <a:pt x="9322" y="10777"/>
                </a:cubicBezTo>
                <a:lnTo>
                  <a:pt x="11145" y="10782"/>
                </a:lnTo>
                <a:cubicBezTo>
                  <a:pt x="11143" y="10216"/>
                  <a:pt x="11142" y="9651"/>
                  <a:pt x="11140" y="9085"/>
                </a:cubicBezTo>
                <a:lnTo>
                  <a:pt x="12962" y="9090"/>
                </a:lnTo>
                <a:cubicBezTo>
                  <a:pt x="12960" y="8482"/>
                  <a:pt x="12959" y="7875"/>
                  <a:pt x="12957" y="7267"/>
                </a:cubicBezTo>
                <a:lnTo>
                  <a:pt x="14780" y="7272"/>
                </a:lnTo>
                <a:cubicBezTo>
                  <a:pt x="14778" y="6665"/>
                  <a:pt x="14777" y="6057"/>
                  <a:pt x="14775" y="5450"/>
                </a:cubicBezTo>
                <a:lnTo>
                  <a:pt x="16598" y="5455"/>
                </a:lnTo>
                <a:cubicBezTo>
                  <a:pt x="16596" y="4847"/>
                  <a:pt x="16595" y="4240"/>
                  <a:pt x="16593" y="3632"/>
                </a:cubicBezTo>
                <a:lnTo>
                  <a:pt x="18415" y="3637"/>
                </a:lnTo>
                <a:cubicBezTo>
                  <a:pt x="18413" y="3030"/>
                  <a:pt x="18412" y="2422"/>
                  <a:pt x="18410" y="1815"/>
                </a:cubicBezTo>
                <a:lnTo>
                  <a:pt x="20233" y="1820"/>
                </a:lnTo>
                <a:cubicBezTo>
                  <a:pt x="20231" y="1213"/>
                  <a:pt x="20230" y="607"/>
                  <a:pt x="20228" y="0"/>
                </a:cubicBezTo>
                <a:lnTo>
                  <a:pt x="27" y="13"/>
                </a:lnTo>
                <a:close/>
              </a:path>
            </a:pathLst>
          </a:custGeom>
          <a:solidFill>
            <a:srgbClr val="0000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>
            <a:extLst>
              <a:ext uri="{FF2B5EF4-FFF2-40B4-BE49-F238E27FC236}">
                <a16:creationId xmlns:a16="http://schemas.microsoft.com/office/drawing/2014/main" id="{1CE39D50-F156-114C-9946-3F910BCFADD2}"/>
              </a:ext>
            </a:extLst>
          </p:cNvPr>
          <p:cNvGrpSpPr/>
          <p:nvPr userDrawn="1"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C2728A40-9FD6-954F-92ED-ED2E35B1374C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5321139C-514A-FB43-9C17-CBC1BDAA8569}"/>
                </a:ext>
              </a:extLst>
            </p:cNvPr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D0F4833-3C5F-2C42-870B-A4CBC4DAAE54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C9C706DE-5CAE-894F-B66F-88570DD03229}"/>
                </a:ext>
              </a:extLst>
            </p:cNvPr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6693DAD1-738C-6447-8010-24BDB53A1908}"/>
                </a:ext>
              </a:extLst>
            </p:cNvPr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B3A78055-D6BD-FC42-9655-859D683050DD}"/>
                </a:ext>
              </a:extLst>
            </p:cNvPr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>
              <a:extLst>
                <a:ext uri="{FF2B5EF4-FFF2-40B4-BE49-F238E27FC236}">
                  <a16:creationId xmlns:a16="http://schemas.microsoft.com/office/drawing/2014/main" id="{F77D7FD9-5F47-5040-9BFE-024C58A33A6D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883C2B4E-5EEB-C148-8E70-333332A634E1}"/>
                </a:ext>
              </a:extLst>
            </p:cNvPr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C431C8AA-147B-C84A-8F8E-B8D143A39974}"/>
                </a:ext>
              </a:extLst>
            </p:cNvPr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A5267E47-8E18-F747-B92C-C7EFDB159A61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F597E80B-34A9-784B-8C60-4D4A13DBE52D}"/>
                </a:ext>
              </a:extLst>
            </p:cNvPr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86338615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5 B">
    <p:bg>
      <p:bgPr>
        <a:solidFill>
          <a:srgbClr val="00D7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>
            <a:extLst>
              <a:ext uri="{FF2B5EF4-FFF2-40B4-BE49-F238E27FC236}">
                <a16:creationId xmlns:a16="http://schemas.microsoft.com/office/drawing/2014/main" id="{61CB7F88-77C4-C240-9BD5-E6F8DE573B3E}"/>
              </a:ext>
            </a:extLst>
          </p:cNvPr>
          <p:cNvSpPr>
            <a:spLocks/>
          </p:cNvSpPr>
          <p:nvPr userDrawn="1"/>
        </p:nvSpPr>
        <p:spPr bwMode="auto">
          <a:xfrm>
            <a:off x="0" y="0"/>
            <a:ext cx="12193588" cy="6858000"/>
          </a:xfrm>
          <a:custGeom>
            <a:avLst/>
            <a:gdLst>
              <a:gd name="T0" fmla="*/ 0 w 25400"/>
              <a:gd name="T1" fmla="*/ 0 h 14300"/>
              <a:gd name="T2" fmla="*/ 0 w 25400"/>
              <a:gd name="T3" fmla="*/ 2147483646 h 14300"/>
              <a:gd name="T4" fmla="*/ 2147483646 w 25400"/>
              <a:gd name="T5" fmla="*/ 2147483646 h 14300"/>
              <a:gd name="T6" fmla="*/ 2147483646 w 25400"/>
              <a:gd name="T7" fmla="*/ 2147483646 h 14300"/>
              <a:gd name="T8" fmla="*/ 2147483646 w 25400"/>
              <a:gd name="T9" fmla="*/ 2147483646 h 14300"/>
              <a:gd name="T10" fmla="*/ 2147483646 w 25400"/>
              <a:gd name="T11" fmla="*/ 2147483646 h 14300"/>
              <a:gd name="T12" fmla="*/ 2147483646 w 25400"/>
              <a:gd name="T13" fmla="*/ 2147483646 h 14300"/>
              <a:gd name="T14" fmla="*/ 2147483646 w 25400"/>
              <a:gd name="T15" fmla="*/ 2089526133 h 14300"/>
              <a:gd name="T16" fmla="*/ 2147483646 w 25400"/>
              <a:gd name="T17" fmla="*/ 2090676167 h 14300"/>
              <a:gd name="T18" fmla="*/ 2147483646 w 25400"/>
              <a:gd name="T19" fmla="*/ 1671390996 h 14300"/>
              <a:gd name="T20" fmla="*/ 2147483646 w 25400"/>
              <a:gd name="T21" fmla="*/ 1672541030 h 14300"/>
              <a:gd name="T22" fmla="*/ 2147483646 w 25400"/>
              <a:gd name="T23" fmla="*/ 1253485577 h 14300"/>
              <a:gd name="T24" fmla="*/ 2147483646 w 25400"/>
              <a:gd name="T25" fmla="*/ 1254635611 h 14300"/>
              <a:gd name="T26" fmla="*/ 2147483646 w 25400"/>
              <a:gd name="T27" fmla="*/ 835350440 h 14300"/>
              <a:gd name="T28" fmla="*/ 2147483646 w 25400"/>
              <a:gd name="T29" fmla="*/ 836500474 h 14300"/>
              <a:gd name="T30" fmla="*/ 2147483646 w 25400"/>
              <a:gd name="T31" fmla="*/ 0 h 14300"/>
              <a:gd name="T32" fmla="*/ 0 w 25400"/>
              <a:gd name="T33" fmla="*/ 0 h 143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5400" h="14300">
                <a:moveTo>
                  <a:pt x="0" y="0"/>
                </a:moveTo>
                <a:lnTo>
                  <a:pt x="0" y="14300"/>
                </a:lnTo>
                <a:lnTo>
                  <a:pt x="14503" y="14300"/>
                </a:lnTo>
                <a:lnTo>
                  <a:pt x="14498" y="12595"/>
                </a:lnTo>
                <a:lnTo>
                  <a:pt x="16321" y="12600"/>
                </a:lnTo>
                <a:lnTo>
                  <a:pt x="16316" y="10777"/>
                </a:lnTo>
                <a:lnTo>
                  <a:pt x="18138" y="10782"/>
                </a:lnTo>
                <a:lnTo>
                  <a:pt x="18133" y="9085"/>
                </a:lnTo>
                <a:lnTo>
                  <a:pt x="19956" y="9090"/>
                </a:lnTo>
                <a:lnTo>
                  <a:pt x="19951" y="7267"/>
                </a:lnTo>
                <a:lnTo>
                  <a:pt x="21773" y="7272"/>
                </a:lnTo>
                <a:lnTo>
                  <a:pt x="21768" y="5450"/>
                </a:lnTo>
                <a:lnTo>
                  <a:pt x="23591" y="5455"/>
                </a:lnTo>
                <a:lnTo>
                  <a:pt x="23586" y="3632"/>
                </a:lnTo>
                <a:lnTo>
                  <a:pt x="25400" y="3637"/>
                </a:lnTo>
                <a:lnTo>
                  <a:pt x="25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1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>
            <a:extLst>
              <a:ext uri="{FF2B5EF4-FFF2-40B4-BE49-F238E27FC236}">
                <a16:creationId xmlns:a16="http://schemas.microsoft.com/office/drawing/2014/main" id="{F6DF14DA-8AFF-DE42-BC78-C58E15E931BD}"/>
              </a:ext>
            </a:extLst>
          </p:cNvPr>
          <p:cNvGrpSpPr/>
          <p:nvPr userDrawn="1"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27089D99-244B-3B4D-931B-240945F1063D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C1D46479-B0AF-F24C-A9E8-14C6EFD14D1B}"/>
                </a:ext>
              </a:extLst>
            </p:cNvPr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16CB5F4-81FE-8D4C-B3D7-8C9CB89F0906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D8F44F81-9B51-004C-BD91-F0268303AD50}"/>
                </a:ext>
              </a:extLst>
            </p:cNvPr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454C40A7-DB47-DA4F-BDA3-A13979BBDB02}"/>
                </a:ext>
              </a:extLst>
            </p:cNvPr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7B4FC4BF-7079-7F45-ACCC-955F009E4A73}"/>
                </a:ext>
              </a:extLst>
            </p:cNvPr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>
              <a:extLst>
                <a:ext uri="{FF2B5EF4-FFF2-40B4-BE49-F238E27FC236}">
                  <a16:creationId xmlns:a16="http://schemas.microsoft.com/office/drawing/2014/main" id="{A87C3040-847F-8741-879B-14D5E59DF55F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EA67B998-E5AC-284B-BFC7-347DD1659F67}"/>
                </a:ext>
              </a:extLst>
            </p:cNvPr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2D681BC7-71EF-F34C-8CE0-0C3C5C2230A4}"/>
                </a:ext>
              </a:extLst>
            </p:cNvPr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5F7A0749-FEBA-A240-953C-FB0D09A412AC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D3D39D96-D4EA-1341-B8AE-51F8C3151C9C}"/>
                </a:ext>
              </a:extLst>
            </p:cNvPr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71248080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D4F00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Päivämäärän paikkamerkki 3">
            <a:extLst>
              <a:ext uri="{FF2B5EF4-FFF2-40B4-BE49-F238E27FC236}">
                <a16:creationId xmlns:a16="http://schemas.microsoft.com/office/drawing/2014/main" id="{D13761BF-F66C-2F44-8667-BC6000C91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83A22F-B90D-874D-AEF1-384C96759C56}" type="datetime1">
              <a:rPr lang="fi-FI"/>
              <a:pPr>
                <a:defRPr/>
              </a:pPr>
              <a:t>13.12.2022</a:t>
            </a:fld>
            <a:endParaRPr lang="fi-FI"/>
          </a:p>
        </p:txBody>
      </p: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577472FB-2C69-DE4D-9C00-99B37485E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2CABFF9B-3874-D043-9C3E-D991FFF91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BD6D9-F3D5-C44D-A85B-56FF48416D9A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4574179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yhmä 8">
            <a:extLst>
              <a:ext uri="{FF2B5EF4-FFF2-40B4-BE49-F238E27FC236}">
                <a16:creationId xmlns:a16="http://schemas.microsoft.com/office/drawing/2014/main" id="{0FC656B6-2329-DF41-974E-3EEE0F6493C9}"/>
              </a:ext>
            </a:extLst>
          </p:cNvPr>
          <p:cNvGrpSpPr/>
          <p:nvPr userDrawn="1"/>
        </p:nvGrpSpPr>
        <p:grpSpPr bwMode="black">
          <a:xfrm>
            <a:off x="465667" y="6222027"/>
            <a:ext cx="804333" cy="373549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18C84629-253A-D047-AAE8-640FB8BF98EA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7E007EDF-80F2-784D-89B0-E9CA6474A2E2}"/>
                </a:ext>
              </a:extLst>
            </p:cNvPr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6" name="Rectangle 7">
              <a:extLst>
                <a:ext uri="{FF2B5EF4-FFF2-40B4-BE49-F238E27FC236}">
                  <a16:creationId xmlns:a16="http://schemas.microsoft.com/office/drawing/2014/main" id="{FB89F411-539C-AC4F-B553-ABF22AB13B74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C5110CB0-2C99-CC4C-B69F-4D09C1E0F581}"/>
                </a:ext>
              </a:extLst>
            </p:cNvPr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31125939-31B8-D14E-88B5-C7A80082D321}"/>
                </a:ext>
              </a:extLst>
            </p:cNvPr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134F25DE-48E2-6D4F-89A2-8CA477F10470}"/>
                </a:ext>
              </a:extLst>
            </p:cNvPr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Rectangle 11">
              <a:extLst>
                <a:ext uri="{FF2B5EF4-FFF2-40B4-BE49-F238E27FC236}">
                  <a16:creationId xmlns:a16="http://schemas.microsoft.com/office/drawing/2014/main" id="{36B4E865-9031-6445-9DE7-639BE1C2076F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871F421B-CE4A-2646-BE21-D81BD3D33027}"/>
                </a:ext>
              </a:extLst>
            </p:cNvPr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B862561F-94C7-E844-8F4C-B10056B074E2}"/>
                </a:ext>
              </a:extLst>
            </p:cNvPr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92962B35-DEB9-6744-97A0-DD40CA5DFAD0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1E51FB5B-7EB6-A546-9193-5C44743E600F}"/>
                </a:ext>
              </a:extLst>
            </p:cNvPr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5" name="Päivämäärän paikkamerkki 3">
            <a:extLst>
              <a:ext uri="{FF2B5EF4-FFF2-40B4-BE49-F238E27FC236}">
                <a16:creationId xmlns:a16="http://schemas.microsoft.com/office/drawing/2014/main" id="{EA300CC3-438E-1543-863D-30BA5B619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FEFAF2F-97A9-1C46-AF0E-7EC21D66184C}" type="datetime1">
              <a:rPr lang="fi-FI"/>
              <a:pPr>
                <a:defRPr/>
              </a:pPr>
              <a:t>13.12.2022</a:t>
            </a:fld>
            <a:endParaRPr lang="fi-FI"/>
          </a:p>
        </p:txBody>
      </p:sp>
      <p:sp>
        <p:nvSpPr>
          <p:cNvPr id="16" name="Alatunnisteen paikkamerkki 4">
            <a:extLst>
              <a:ext uri="{FF2B5EF4-FFF2-40B4-BE49-F238E27FC236}">
                <a16:creationId xmlns:a16="http://schemas.microsoft.com/office/drawing/2014/main" id="{BF319FF2-4C59-044B-9DE1-95FFC08FD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17" name="Dian numeron paikkamerkki 5">
            <a:extLst>
              <a:ext uri="{FF2B5EF4-FFF2-40B4-BE49-F238E27FC236}">
                <a16:creationId xmlns:a16="http://schemas.microsoft.com/office/drawing/2014/main" id="{11EBC6B4-5551-3F4B-9466-92BB3035A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31F21A2-5C02-1146-9F1F-1F1355ABC17E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2218035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42BA5F2-DB93-EC42-B41C-73EBEC0D7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286464-8BF3-1D4F-965F-2D49852D83FD}" type="datetime1">
              <a:rPr lang="fi-FI"/>
              <a:pPr>
                <a:defRPr/>
              </a:pPr>
              <a:t>13.12.2022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82A4BE0-2DB3-8649-BC51-662368B58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6EE1C20-3272-B147-8FCB-A30AAAFAB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408E6-D391-9C45-AD18-209397017E79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6474255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>
            <a:extLst>
              <a:ext uri="{FF2B5EF4-FFF2-40B4-BE49-F238E27FC236}">
                <a16:creationId xmlns:a16="http://schemas.microsoft.com/office/drawing/2014/main" id="{F9905C2C-264C-6447-A18E-113AE1481ACF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0806113" y="0"/>
            <a:ext cx="1395412" cy="6858000"/>
          </a:xfrm>
          <a:custGeom>
            <a:avLst/>
            <a:gdLst>
              <a:gd name="T0" fmla="*/ 14741065 w 2885"/>
              <a:gd name="T1" fmla="*/ 0 h 14300"/>
              <a:gd name="T2" fmla="*/ 8891459 w 2885"/>
              <a:gd name="T3" fmla="*/ 5750169 h 14300"/>
              <a:gd name="T4" fmla="*/ 138754739 w 2885"/>
              <a:gd name="T5" fmla="*/ 132708535 h 14300"/>
              <a:gd name="T6" fmla="*/ 8891459 w 2885"/>
              <a:gd name="T7" fmla="*/ 259437181 h 14300"/>
              <a:gd name="T8" fmla="*/ 129863280 w 2885"/>
              <a:gd name="T9" fmla="*/ 377885871 h 14300"/>
              <a:gd name="T10" fmla="*/ 0 w 2885"/>
              <a:gd name="T11" fmla="*/ 504614038 h 14300"/>
              <a:gd name="T12" fmla="*/ 129863280 w 2885"/>
              <a:gd name="T13" fmla="*/ 631572883 h 14300"/>
              <a:gd name="T14" fmla="*/ 0 w 2885"/>
              <a:gd name="T15" fmla="*/ 758531248 h 14300"/>
              <a:gd name="T16" fmla="*/ 129863280 w 2885"/>
              <a:gd name="T17" fmla="*/ 885490093 h 14300"/>
              <a:gd name="T18" fmla="*/ 0 w 2885"/>
              <a:gd name="T19" fmla="*/ 1012448458 h 14300"/>
              <a:gd name="T20" fmla="*/ 129863280 w 2885"/>
              <a:gd name="T21" fmla="*/ 1139406824 h 14300"/>
              <a:gd name="T22" fmla="*/ 0 w 2885"/>
              <a:gd name="T23" fmla="*/ 1266365669 h 14300"/>
              <a:gd name="T24" fmla="*/ 129863280 w 2885"/>
              <a:gd name="T25" fmla="*/ 1393324034 h 14300"/>
              <a:gd name="T26" fmla="*/ 0 w 2885"/>
              <a:gd name="T27" fmla="*/ 1520282879 h 14300"/>
              <a:gd name="T28" fmla="*/ 136181087 w 2885"/>
              <a:gd name="T29" fmla="*/ 1653451331 h 14300"/>
              <a:gd name="T30" fmla="*/ 8891459 w 2885"/>
              <a:gd name="T31" fmla="*/ 1777649711 h 14300"/>
              <a:gd name="T32" fmla="*/ 138754739 w 2885"/>
              <a:gd name="T33" fmla="*/ 1904608076 h 14300"/>
              <a:gd name="T34" fmla="*/ 8891459 w 2885"/>
              <a:gd name="T35" fmla="*/ 2031566921 h 14300"/>
              <a:gd name="T36" fmla="*/ 138754739 w 2885"/>
              <a:gd name="T37" fmla="*/ 2147483646 h 14300"/>
              <a:gd name="T38" fmla="*/ 8891459 w 2885"/>
              <a:gd name="T39" fmla="*/ 2147483646 h 14300"/>
              <a:gd name="T40" fmla="*/ 138754739 w 2885"/>
              <a:gd name="T41" fmla="*/ 2147483646 h 14300"/>
              <a:gd name="T42" fmla="*/ 8891459 w 2885"/>
              <a:gd name="T43" fmla="*/ 2147483646 h 14300"/>
              <a:gd name="T44" fmla="*/ 129863280 w 2885"/>
              <a:gd name="T45" fmla="*/ 2147483646 h 14300"/>
              <a:gd name="T46" fmla="*/ 0 w 2885"/>
              <a:gd name="T47" fmla="*/ 2147483646 h 14300"/>
              <a:gd name="T48" fmla="*/ 129863280 w 2885"/>
              <a:gd name="T49" fmla="*/ 2147483646 h 14300"/>
              <a:gd name="T50" fmla="*/ 0 w 2885"/>
              <a:gd name="T51" fmla="*/ 2147483646 h 14300"/>
              <a:gd name="T52" fmla="*/ 129863280 w 2885"/>
              <a:gd name="T53" fmla="*/ 2147483646 h 14300"/>
              <a:gd name="T54" fmla="*/ 3510054 w 2885"/>
              <a:gd name="T55" fmla="*/ 2147483646 h 14300"/>
              <a:gd name="T56" fmla="*/ 675055827 w 2885"/>
              <a:gd name="T57" fmla="*/ 2147483646 h 14300"/>
              <a:gd name="T58" fmla="*/ 675055827 w 2885"/>
              <a:gd name="T59" fmla="*/ 0 h 14300"/>
              <a:gd name="T60" fmla="*/ 14741065 w 2885"/>
              <a:gd name="T61" fmla="*/ 0 h 14300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885" h="14300">
                <a:moveTo>
                  <a:pt x="63" y="0"/>
                </a:moveTo>
                <a:lnTo>
                  <a:pt x="38" y="25"/>
                </a:lnTo>
                <a:lnTo>
                  <a:pt x="593" y="577"/>
                </a:lnTo>
                <a:lnTo>
                  <a:pt x="38" y="1128"/>
                </a:lnTo>
                <a:lnTo>
                  <a:pt x="555" y="1643"/>
                </a:lnTo>
                <a:lnTo>
                  <a:pt x="0" y="2194"/>
                </a:lnTo>
                <a:lnTo>
                  <a:pt x="555" y="2746"/>
                </a:lnTo>
                <a:lnTo>
                  <a:pt x="0" y="3298"/>
                </a:lnTo>
                <a:lnTo>
                  <a:pt x="555" y="3850"/>
                </a:lnTo>
                <a:lnTo>
                  <a:pt x="0" y="4402"/>
                </a:lnTo>
                <a:lnTo>
                  <a:pt x="555" y="4954"/>
                </a:lnTo>
                <a:lnTo>
                  <a:pt x="0" y="5506"/>
                </a:lnTo>
                <a:lnTo>
                  <a:pt x="555" y="6058"/>
                </a:lnTo>
                <a:lnTo>
                  <a:pt x="0" y="6610"/>
                </a:lnTo>
                <a:lnTo>
                  <a:pt x="582" y="7189"/>
                </a:lnTo>
                <a:lnTo>
                  <a:pt x="38" y="7729"/>
                </a:lnTo>
                <a:lnTo>
                  <a:pt x="593" y="8281"/>
                </a:lnTo>
                <a:lnTo>
                  <a:pt x="38" y="8833"/>
                </a:lnTo>
                <a:lnTo>
                  <a:pt x="593" y="9385"/>
                </a:lnTo>
                <a:lnTo>
                  <a:pt x="38" y="9937"/>
                </a:lnTo>
                <a:lnTo>
                  <a:pt x="593" y="10489"/>
                </a:lnTo>
                <a:lnTo>
                  <a:pt x="38" y="11041"/>
                </a:lnTo>
                <a:lnTo>
                  <a:pt x="555" y="11555"/>
                </a:lnTo>
                <a:lnTo>
                  <a:pt x="0" y="12107"/>
                </a:lnTo>
                <a:lnTo>
                  <a:pt x="555" y="12659"/>
                </a:lnTo>
                <a:lnTo>
                  <a:pt x="0" y="13211"/>
                </a:lnTo>
                <a:lnTo>
                  <a:pt x="555" y="13763"/>
                </a:lnTo>
                <a:lnTo>
                  <a:pt x="15" y="14300"/>
                </a:lnTo>
                <a:lnTo>
                  <a:pt x="2885" y="14300"/>
                </a:lnTo>
                <a:cubicBezTo>
                  <a:pt x="2885" y="9533"/>
                  <a:pt x="2885" y="4767"/>
                  <a:pt x="2885" y="0"/>
                </a:cubicBezTo>
                <a:lnTo>
                  <a:pt x="63" y="0"/>
                </a:lnTo>
                <a:close/>
              </a:path>
            </a:pathLst>
          </a:custGeom>
          <a:solidFill>
            <a:srgbClr val="FD4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9ABD609B-85D1-DC49-9C29-5669E5323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D8B560-1340-8844-993C-016DCE3C5C3F}" type="datetime1">
              <a:rPr lang="fi-FI"/>
              <a:pPr>
                <a:defRPr/>
              </a:pPr>
              <a:t>13.12.2022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FDBE1206-A163-4B49-99F6-23054FD4D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EED6DCCD-B335-B242-AF7B-583A14E0B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1165EBD-1262-764F-A3B9-9F5F49A6171B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47584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tiili">
    <p:bg>
      <p:bgPr>
        <a:solidFill>
          <a:srgbClr val="DB27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yhmä 8">
            <a:extLst>
              <a:ext uri="{FF2B5EF4-FFF2-40B4-BE49-F238E27FC236}">
                <a16:creationId xmlns:a16="http://schemas.microsoft.com/office/drawing/2014/main" id="{39C16803-3DFD-2444-B137-C13C00D500AD}"/>
              </a:ext>
            </a:extLst>
          </p:cNvPr>
          <p:cNvGrpSpPr/>
          <p:nvPr userDrawn="1"/>
        </p:nvGrpSpPr>
        <p:grpSpPr bwMode="black">
          <a:xfrm>
            <a:off x="465667" y="6222027"/>
            <a:ext cx="804333" cy="373549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4D4AE324-A4A0-1742-AF85-B1A72AE72ED6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6FBF3435-B4AD-5042-B3A8-AE5EBFD0D2E7}"/>
                </a:ext>
              </a:extLst>
            </p:cNvPr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6" name="Rectangle 7">
              <a:extLst>
                <a:ext uri="{FF2B5EF4-FFF2-40B4-BE49-F238E27FC236}">
                  <a16:creationId xmlns:a16="http://schemas.microsoft.com/office/drawing/2014/main" id="{D38D4AC0-FE35-1745-B88B-EAF82633B40A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84CB9EAF-8B4D-284E-937B-D2514CDCC225}"/>
                </a:ext>
              </a:extLst>
            </p:cNvPr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8373BE55-F2F5-3641-A4D3-F84540B41904}"/>
                </a:ext>
              </a:extLst>
            </p:cNvPr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A710EE63-C713-974F-92A2-1071575ECB2E}"/>
                </a:ext>
              </a:extLst>
            </p:cNvPr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Rectangle 11">
              <a:extLst>
                <a:ext uri="{FF2B5EF4-FFF2-40B4-BE49-F238E27FC236}">
                  <a16:creationId xmlns:a16="http://schemas.microsoft.com/office/drawing/2014/main" id="{8A7B2164-4195-2445-A7B0-5BB4BA79A23A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B437C67C-B22E-6641-8F7A-2949CBB59671}"/>
                </a:ext>
              </a:extLst>
            </p:cNvPr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1E297872-C3D9-0E4B-B1C7-7447C5CCEF95}"/>
                </a:ext>
              </a:extLst>
            </p:cNvPr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3D2D6358-65A0-3B46-BC14-88313C406BFB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42B43803-D00D-244C-9227-122DA6D6ADB6}"/>
                </a:ext>
              </a:extLst>
            </p:cNvPr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5" name="Päivämäärän paikkamerkki 3">
            <a:extLst>
              <a:ext uri="{FF2B5EF4-FFF2-40B4-BE49-F238E27FC236}">
                <a16:creationId xmlns:a16="http://schemas.microsoft.com/office/drawing/2014/main" id="{342F8A62-DFFF-7D45-BDD9-D5743AD6B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BD1B6EC-D67A-334F-82DF-25F908628BCF}" type="datetime1">
              <a:rPr lang="fi-FI"/>
              <a:pPr>
                <a:defRPr/>
              </a:pPr>
              <a:t>13.12.2022</a:t>
            </a:fld>
            <a:endParaRPr lang="fi-FI"/>
          </a:p>
        </p:txBody>
      </p:sp>
      <p:sp>
        <p:nvSpPr>
          <p:cNvPr id="16" name="Alatunnisteen paikkamerkki 4">
            <a:extLst>
              <a:ext uri="{FF2B5EF4-FFF2-40B4-BE49-F238E27FC236}">
                <a16:creationId xmlns:a16="http://schemas.microsoft.com/office/drawing/2014/main" id="{6456A532-0813-3548-8E83-6F5D6C490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17" name="Dian numeron paikkamerkki 5">
            <a:extLst>
              <a:ext uri="{FF2B5EF4-FFF2-40B4-BE49-F238E27FC236}">
                <a16:creationId xmlns:a16="http://schemas.microsoft.com/office/drawing/2014/main" id="{199AE858-E347-A74D-B9B2-3ADCE8D68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65EBF97-81AE-454F-B79D-33516FAD8CA8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673523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195200"/>
            <a:ext cx="5364000" cy="49824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195200"/>
            <a:ext cx="5364000" cy="49824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421CA2EC-C398-4C43-8A0D-3671E05BD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360F78-DF7E-9842-B1CE-7D086B7D5D28}" type="datetime1">
              <a:rPr lang="fi-FI"/>
              <a:pPr>
                <a:defRPr/>
              </a:pPr>
              <a:t>13.12.2022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3726F734-2F57-8F49-89DD-E089AF96E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0485CC12-3372-BE42-8288-6B425195F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7612C-A99C-7948-8C56-EB0CAAD28B5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8711261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935804"/>
            <a:ext cx="5364000" cy="424179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935804"/>
            <a:ext cx="5364000" cy="424179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3"/>
          </p:nvPr>
        </p:nvSpPr>
        <p:spPr>
          <a:xfrm>
            <a:off x="457200" y="1555784"/>
            <a:ext cx="5364163" cy="409203"/>
          </a:xfrm>
        </p:spPr>
        <p:txBody>
          <a:bodyPr/>
          <a:lstStyle>
            <a:lvl1pPr marL="0" indent="0">
              <a:buNone/>
              <a:defRPr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kstin paikkamerkki 9"/>
          <p:cNvSpPr>
            <a:spLocks noGrp="1"/>
          </p:cNvSpPr>
          <p:nvPr>
            <p:ph type="body" sz="quarter" idx="14"/>
          </p:nvPr>
        </p:nvSpPr>
        <p:spPr>
          <a:xfrm>
            <a:off x="6174000" y="1555784"/>
            <a:ext cx="5364163" cy="409203"/>
          </a:xfrm>
        </p:spPr>
        <p:txBody>
          <a:bodyPr/>
          <a:lstStyle>
            <a:lvl1pPr marL="0" indent="0">
              <a:buNone/>
              <a:defRPr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3D7C3B89-E5FD-E741-B174-1A198FD6CB0D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B4189-2BCC-6F48-956E-C12F1CE967FB}" type="datetime1">
              <a:rPr lang="fi-FI"/>
              <a:pPr>
                <a:defRPr/>
              </a:pPr>
              <a:t>13.12.2022</a:t>
            </a:fld>
            <a:endParaRPr lang="fi-FI"/>
          </a:p>
        </p:txBody>
      </p:sp>
      <p:sp>
        <p:nvSpPr>
          <p:cNvPr id="8" name="Alatunnisteen paikkamerkki 4">
            <a:extLst>
              <a:ext uri="{FF2B5EF4-FFF2-40B4-BE49-F238E27FC236}">
                <a16:creationId xmlns:a16="http://schemas.microsoft.com/office/drawing/2014/main" id="{492ED451-06F2-DD40-86B4-0804349B855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9C0FB419-E8A8-8B41-B506-4728DA10210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7C0D7B-2124-D94E-A2EF-26F2E37928A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7694823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408562"/>
            <a:ext cx="6371618" cy="787615"/>
          </a:xfrm>
        </p:spPr>
        <p:txBody>
          <a:bodyPr/>
          <a:lstStyle/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195200"/>
            <a:ext cx="6371618" cy="49824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Kuvan paikkamerkki 9"/>
          <p:cNvSpPr>
            <a:spLocks noGrp="1"/>
          </p:cNvSpPr>
          <p:nvPr>
            <p:ph type="pic" sz="quarter" idx="13"/>
          </p:nvPr>
        </p:nvSpPr>
        <p:spPr>
          <a:xfrm>
            <a:off x="7131050" y="0"/>
            <a:ext cx="5060950" cy="6858000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 algn="r">
              <a:buNone/>
              <a:defRPr/>
            </a:lvl1pPr>
          </a:lstStyle>
          <a:p>
            <a:pPr lvl="0"/>
            <a:endParaRPr lang="fi-FI" noProof="0"/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2C78A365-7CA7-B54E-974B-656897236CE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8501F-1539-EA4D-B390-79377D3E320A}" type="datetime1">
              <a:rPr lang="fi-FI"/>
              <a:pPr>
                <a:defRPr/>
              </a:pPr>
              <a:t>13.12.2022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90026331-C79F-834E-9C8A-801CE51E926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58E513C4-D52A-A444-B9CF-E023080B693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59992-CC6D-E744-B772-569EF2097497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7391086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3">
            <a:extLst>
              <a:ext uri="{FF2B5EF4-FFF2-40B4-BE49-F238E27FC236}">
                <a16:creationId xmlns:a16="http://schemas.microsoft.com/office/drawing/2014/main" id="{147E44C3-C481-E24D-88BC-03BE6B2A4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55CC0-C05E-9B4C-874F-E5BB1C4FB02C}" type="datetime1">
              <a:rPr lang="fi-FI"/>
              <a:pPr>
                <a:defRPr/>
              </a:pPr>
              <a:t>13.12.2022</a:t>
            </a:fld>
            <a:endParaRPr lang="fi-FI"/>
          </a:p>
        </p:txBody>
      </p: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420141FC-0F97-7242-BFEE-AECFBA1BD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0AAB8B1A-2360-AE4A-A676-877BD3EE4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4D0A0B-9379-BE44-99C7-F529A0FF51CC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7170158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>
            <a:extLst>
              <a:ext uri="{FF2B5EF4-FFF2-40B4-BE49-F238E27FC236}">
                <a16:creationId xmlns:a16="http://schemas.microsoft.com/office/drawing/2014/main" id="{4F8B4917-D236-BE42-9479-107245109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D3FE9-781C-7541-B3FA-C4CBED3F3810}" type="datetime1">
              <a:rPr lang="fi-FI"/>
              <a:pPr>
                <a:defRPr/>
              </a:pPr>
              <a:t>13.12.2022</a:t>
            </a:fld>
            <a:endParaRPr lang="fi-FI"/>
          </a:p>
        </p:txBody>
      </p:sp>
      <p:sp>
        <p:nvSpPr>
          <p:cNvPr id="3" name="Alatunnisteen paikkamerkki 4">
            <a:extLst>
              <a:ext uri="{FF2B5EF4-FFF2-40B4-BE49-F238E27FC236}">
                <a16:creationId xmlns:a16="http://schemas.microsoft.com/office/drawing/2014/main" id="{0693988A-5AFA-6545-881C-06FC60BEB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4" name="Dian numeron paikkamerkki 5">
            <a:extLst>
              <a:ext uri="{FF2B5EF4-FFF2-40B4-BE49-F238E27FC236}">
                <a16:creationId xmlns:a16="http://schemas.microsoft.com/office/drawing/2014/main" id="{7E9DB597-C119-CB42-971C-9FA0A56D8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D7AD4-352B-BF4F-BA21-E16EDB9AFAE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9146524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1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>
            <a:extLst>
              <a:ext uri="{FF2B5EF4-FFF2-40B4-BE49-F238E27FC236}">
                <a16:creationId xmlns:a16="http://schemas.microsoft.com/office/drawing/2014/main" id="{8CC428B7-AB89-8F4A-B85F-DBEC2259B519}"/>
              </a:ext>
            </a:extLst>
          </p:cNvPr>
          <p:cNvSpPr>
            <a:spLocks/>
          </p:cNvSpPr>
          <p:nvPr userDrawn="1"/>
        </p:nvSpPr>
        <p:spPr bwMode="white">
          <a:xfrm>
            <a:off x="0" y="0"/>
            <a:ext cx="9393238" cy="6858000"/>
          </a:xfrm>
          <a:custGeom>
            <a:avLst/>
            <a:gdLst>
              <a:gd name="T0" fmla="*/ 1202620694 w 19559"/>
              <a:gd name="T1" fmla="*/ 2147483646 h 14300"/>
              <a:gd name="T2" fmla="*/ 1302493304 w 19559"/>
              <a:gd name="T3" fmla="*/ 2147483646 h 14300"/>
              <a:gd name="T4" fmla="*/ 1651931459 w 19559"/>
              <a:gd name="T5" fmla="*/ 2147483646 h 14300"/>
              <a:gd name="T6" fmla="*/ 1854674889 w 19559"/>
              <a:gd name="T7" fmla="*/ 2147483646 h 14300"/>
              <a:gd name="T8" fmla="*/ 2147483646 w 19559"/>
              <a:gd name="T9" fmla="*/ 2147483646 h 14300"/>
              <a:gd name="T10" fmla="*/ 2147483646 w 19559"/>
              <a:gd name="T11" fmla="*/ 2018686830 h 14300"/>
              <a:gd name="T12" fmla="*/ 2147483646 w 19559"/>
              <a:gd name="T13" fmla="*/ 1816519224 h 14300"/>
              <a:gd name="T14" fmla="*/ 2147483646 w 19559"/>
              <a:gd name="T15" fmla="*/ 1467843158 h 14300"/>
              <a:gd name="T16" fmla="*/ 2147483646 w 19559"/>
              <a:gd name="T17" fmla="*/ 1265675552 h 14300"/>
              <a:gd name="T18" fmla="*/ 2147483646 w 19559"/>
              <a:gd name="T19" fmla="*/ 917229684 h 14300"/>
              <a:gd name="T20" fmla="*/ 2147483646 w 19559"/>
              <a:gd name="T21" fmla="*/ 715062079 h 14300"/>
              <a:gd name="T22" fmla="*/ 2147483646 w 19559"/>
              <a:gd name="T23" fmla="*/ 366615731 h 14300"/>
              <a:gd name="T24" fmla="*/ 2147483646 w 19559"/>
              <a:gd name="T25" fmla="*/ 164678324 h 14300"/>
              <a:gd name="T26" fmla="*/ 2147483646 w 19559"/>
              <a:gd name="T27" fmla="*/ 0 h 14300"/>
              <a:gd name="T28" fmla="*/ 0 w 19559"/>
              <a:gd name="T29" fmla="*/ 0 h 14300"/>
              <a:gd name="T30" fmla="*/ 0 w 19559"/>
              <a:gd name="T31" fmla="*/ 2147483646 h 14300"/>
              <a:gd name="T32" fmla="*/ 1202620694 w 19559"/>
              <a:gd name="T33" fmla="*/ 2147483646 h 143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9559" h="14300">
                <a:moveTo>
                  <a:pt x="5214" y="14300"/>
                </a:moveTo>
                <a:cubicBezTo>
                  <a:pt x="5282" y="14078"/>
                  <a:pt x="5358" y="13854"/>
                  <a:pt x="5647" y="13565"/>
                </a:cubicBezTo>
                <a:cubicBezTo>
                  <a:pt x="6246" y="12966"/>
                  <a:pt x="6564" y="13285"/>
                  <a:pt x="7162" y="12686"/>
                </a:cubicBezTo>
                <a:cubicBezTo>
                  <a:pt x="7761" y="12087"/>
                  <a:pt x="7443" y="11769"/>
                  <a:pt x="8041" y="11171"/>
                </a:cubicBezTo>
                <a:cubicBezTo>
                  <a:pt x="8640" y="10572"/>
                  <a:pt x="8958" y="10890"/>
                  <a:pt x="9556" y="10292"/>
                </a:cubicBezTo>
                <a:cubicBezTo>
                  <a:pt x="10155" y="9693"/>
                  <a:pt x="9837" y="9375"/>
                  <a:pt x="10435" y="8777"/>
                </a:cubicBezTo>
                <a:cubicBezTo>
                  <a:pt x="11034" y="8178"/>
                  <a:pt x="11352" y="8496"/>
                  <a:pt x="11951" y="7898"/>
                </a:cubicBezTo>
                <a:cubicBezTo>
                  <a:pt x="12549" y="7299"/>
                  <a:pt x="12231" y="6981"/>
                  <a:pt x="12830" y="6382"/>
                </a:cubicBezTo>
                <a:cubicBezTo>
                  <a:pt x="13428" y="5784"/>
                  <a:pt x="13746" y="6102"/>
                  <a:pt x="14345" y="5503"/>
                </a:cubicBezTo>
                <a:cubicBezTo>
                  <a:pt x="14943" y="4905"/>
                  <a:pt x="14625" y="4587"/>
                  <a:pt x="15224" y="3988"/>
                </a:cubicBezTo>
                <a:cubicBezTo>
                  <a:pt x="15822" y="3390"/>
                  <a:pt x="16140" y="3708"/>
                  <a:pt x="16739" y="3109"/>
                </a:cubicBezTo>
                <a:cubicBezTo>
                  <a:pt x="17338" y="2511"/>
                  <a:pt x="17020" y="2192"/>
                  <a:pt x="17618" y="1594"/>
                </a:cubicBezTo>
                <a:cubicBezTo>
                  <a:pt x="18216" y="996"/>
                  <a:pt x="18534" y="1314"/>
                  <a:pt x="19132" y="716"/>
                </a:cubicBezTo>
                <a:cubicBezTo>
                  <a:pt x="19413" y="435"/>
                  <a:pt x="19492" y="216"/>
                  <a:pt x="19559" y="0"/>
                </a:cubicBezTo>
                <a:lnTo>
                  <a:pt x="0" y="0"/>
                </a:lnTo>
                <a:lnTo>
                  <a:pt x="0" y="14300"/>
                </a:lnTo>
                <a:lnTo>
                  <a:pt x="5214" y="14300"/>
                </a:lnTo>
                <a:close/>
              </a:path>
            </a:pathLst>
          </a:custGeom>
          <a:solidFill>
            <a:srgbClr val="FD4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>
            <a:extLst>
              <a:ext uri="{FF2B5EF4-FFF2-40B4-BE49-F238E27FC236}">
                <a16:creationId xmlns:a16="http://schemas.microsoft.com/office/drawing/2014/main" id="{337E3CFC-E7DB-4D4A-95FB-303DB15B8C6E}"/>
              </a:ext>
            </a:extLst>
          </p:cNvPr>
          <p:cNvGrpSpPr/>
          <p:nvPr userDrawn="1"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CA2DC243-7E59-AD44-A482-2996FDC689A5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BADBDA1D-007C-314F-B9D5-C57FA3BC5486}"/>
                </a:ext>
              </a:extLst>
            </p:cNvPr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4622937-CDD2-CB49-85A0-3F3FC9C08E1C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69D51699-71E4-1B42-B64C-684956C2A661}"/>
                </a:ext>
              </a:extLst>
            </p:cNvPr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43B96169-FB4D-4E40-A5AB-CAC0F77868A9}"/>
                </a:ext>
              </a:extLst>
            </p:cNvPr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EE1718BE-F6E9-3E46-A2E2-C091941C68DD}"/>
                </a:ext>
              </a:extLst>
            </p:cNvPr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>
              <a:extLst>
                <a:ext uri="{FF2B5EF4-FFF2-40B4-BE49-F238E27FC236}">
                  <a16:creationId xmlns:a16="http://schemas.microsoft.com/office/drawing/2014/main" id="{F2CC32A3-AF1E-8A49-82E9-C77712B67B07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D6306CBF-047A-F94A-8486-8D20AA5EAE50}"/>
                </a:ext>
              </a:extLst>
            </p:cNvPr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DF317835-AA69-BB43-8EA3-017B27247891}"/>
                </a:ext>
              </a:extLst>
            </p:cNvPr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6E218E8E-3892-9449-905E-65CF5A01F97D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89D79493-4669-EE46-9AC8-1971F62B41B9}"/>
                </a:ext>
              </a:extLst>
            </p:cNvPr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62872972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1 B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>
            <a:extLst>
              <a:ext uri="{FF2B5EF4-FFF2-40B4-BE49-F238E27FC236}">
                <a16:creationId xmlns:a16="http://schemas.microsoft.com/office/drawing/2014/main" id="{B862038F-20ED-5D43-AF2A-BFDB5977C9B6}"/>
              </a:ext>
            </a:extLst>
          </p:cNvPr>
          <p:cNvSpPr>
            <a:spLocks/>
          </p:cNvSpPr>
          <p:nvPr userDrawn="1"/>
        </p:nvSpPr>
        <p:spPr bwMode="auto">
          <a:xfrm>
            <a:off x="0" y="0"/>
            <a:ext cx="12192000" cy="6858000"/>
          </a:xfrm>
          <a:custGeom>
            <a:avLst/>
            <a:gdLst>
              <a:gd name="T0" fmla="*/ 2147483646 w 25400"/>
              <a:gd name="T1" fmla="*/ 2147483646 h 14300"/>
              <a:gd name="T2" fmla="*/ 2147483646 w 25400"/>
              <a:gd name="T3" fmla="*/ 2147483646 h 14300"/>
              <a:gd name="T4" fmla="*/ 2147483646 w 25400"/>
              <a:gd name="T5" fmla="*/ 2147483646 h 14300"/>
              <a:gd name="T6" fmla="*/ 2147483646 w 25400"/>
              <a:gd name="T7" fmla="*/ 2147483646 h 14300"/>
              <a:gd name="T8" fmla="*/ 2147483646 w 25400"/>
              <a:gd name="T9" fmla="*/ 2147483646 h 14300"/>
              <a:gd name="T10" fmla="*/ 2147483646 w 25400"/>
              <a:gd name="T11" fmla="*/ 2018686830 h 14300"/>
              <a:gd name="T12" fmla="*/ 2147483646 w 25400"/>
              <a:gd name="T13" fmla="*/ 1816519224 h 14300"/>
              <a:gd name="T14" fmla="*/ 2147483646 w 25400"/>
              <a:gd name="T15" fmla="*/ 1467843158 h 14300"/>
              <a:gd name="T16" fmla="*/ 2147483646 w 25400"/>
              <a:gd name="T17" fmla="*/ 1265675552 h 14300"/>
              <a:gd name="T18" fmla="*/ 2147483646 w 25400"/>
              <a:gd name="T19" fmla="*/ 917229684 h 14300"/>
              <a:gd name="T20" fmla="*/ 2147483646 w 25400"/>
              <a:gd name="T21" fmla="*/ 715062079 h 14300"/>
              <a:gd name="T22" fmla="*/ 2147483646 w 25400"/>
              <a:gd name="T23" fmla="*/ 366615731 h 14300"/>
              <a:gd name="T24" fmla="*/ 2147483646 w 25400"/>
              <a:gd name="T25" fmla="*/ 164678324 h 14300"/>
              <a:gd name="T26" fmla="*/ 2147483646 w 25400"/>
              <a:gd name="T27" fmla="*/ 11039941 h 14300"/>
              <a:gd name="T28" fmla="*/ 2147483646 w 25400"/>
              <a:gd name="T29" fmla="*/ 0 h 14300"/>
              <a:gd name="T30" fmla="*/ 0 w 25400"/>
              <a:gd name="T31" fmla="*/ 0 h 14300"/>
              <a:gd name="T32" fmla="*/ 0 w 25400"/>
              <a:gd name="T33" fmla="*/ 2147483646 h 14300"/>
              <a:gd name="T34" fmla="*/ 2147483646 w 25400"/>
              <a:gd name="T35" fmla="*/ 2147483646 h 1430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25400" h="14300">
                <a:moveTo>
                  <a:pt x="11070" y="14300"/>
                </a:moveTo>
                <a:cubicBezTo>
                  <a:pt x="11139" y="14078"/>
                  <a:pt x="11214" y="13854"/>
                  <a:pt x="11503" y="13565"/>
                </a:cubicBezTo>
                <a:cubicBezTo>
                  <a:pt x="12102" y="12966"/>
                  <a:pt x="12420" y="13285"/>
                  <a:pt x="13018" y="12686"/>
                </a:cubicBezTo>
                <a:cubicBezTo>
                  <a:pt x="13617" y="12087"/>
                  <a:pt x="13299" y="11769"/>
                  <a:pt x="13897" y="11171"/>
                </a:cubicBezTo>
                <a:cubicBezTo>
                  <a:pt x="14496" y="10572"/>
                  <a:pt x="14814" y="10890"/>
                  <a:pt x="15412" y="10292"/>
                </a:cubicBezTo>
                <a:cubicBezTo>
                  <a:pt x="16011" y="9693"/>
                  <a:pt x="15693" y="9375"/>
                  <a:pt x="16291" y="8777"/>
                </a:cubicBezTo>
                <a:cubicBezTo>
                  <a:pt x="16890" y="8178"/>
                  <a:pt x="17208" y="8496"/>
                  <a:pt x="17807" y="7898"/>
                </a:cubicBezTo>
                <a:cubicBezTo>
                  <a:pt x="18405" y="7299"/>
                  <a:pt x="18087" y="6981"/>
                  <a:pt x="18686" y="6382"/>
                </a:cubicBezTo>
                <a:cubicBezTo>
                  <a:pt x="19284" y="5784"/>
                  <a:pt x="19602" y="6102"/>
                  <a:pt x="20201" y="5503"/>
                </a:cubicBezTo>
                <a:cubicBezTo>
                  <a:pt x="20799" y="4905"/>
                  <a:pt x="20481" y="4587"/>
                  <a:pt x="21080" y="3988"/>
                </a:cubicBezTo>
                <a:cubicBezTo>
                  <a:pt x="21678" y="3390"/>
                  <a:pt x="21997" y="3708"/>
                  <a:pt x="22595" y="3109"/>
                </a:cubicBezTo>
                <a:cubicBezTo>
                  <a:pt x="23194" y="2511"/>
                  <a:pt x="22876" y="2192"/>
                  <a:pt x="23474" y="1594"/>
                </a:cubicBezTo>
                <a:cubicBezTo>
                  <a:pt x="24072" y="996"/>
                  <a:pt x="24390" y="1314"/>
                  <a:pt x="24988" y="716"/>
                </a:cubicBezTo>
                <a:cubicBezTo>
                  <a:pt x="25249" y="455"/>
                  <a:pt x="25336" y="248"/>
                  <a:pt x="25400" y="48"/>
                </a:cubicBezTo>
                <a:lnTo>
                  <a:pt x="25400" y="0"/>
                </a:lnTo>
                <a:lnTo>
                  <a:pt x="0" y="0"/>
                </a:lnTo>
                <a:lnTo>
                  <a:pt x="0" y="14300"/>
                </a:lnTo>
                <a:lnTo>
                  <a:pt x="11070" y="14300"/>
                </a:lnTo>
                <a:close/>
              </a:path>
            </a:pathLst>
          </a:custGeom>
          <a:solidFill>
            <a:srgbClr val="FD4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>
            <a:extLst>
              <a:ext uri="{FF2B5EF4-FFF2-40B4-BE49-F238E27FC236}">
                <a16:creationId xmlns:a16="http://schemas.microsoft.com/office/drawing/2014/main" id="{E48D47A9-7746-EC45-BF55-D6B7817A7337}"/>
              </a:ext>
            </a:extLst>
          </p:cNvPr>
          <p:cNvGrpSpPr/>
          <p:nvPr userDrawn="1"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1C350FE0-FE4F-9249-B2D0-AACB81AEF469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3F6E7F9D-9BD8-7F43-BE9A-182DF99D75CA}"/>
                </a:ext>
              </a:extLst>
            </p:cNvPr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FCE1EB3-F218-9846-BD85-2329EC916D65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BC568DD8-3460-4840-A113-628ED98707B3}"/>
                </a:ext>
              </a:extLst>
            </p:cNvPr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BD93FACC-14BF-4D4C-A0C4-2401C1ADDA2A}"/>
                </a:ext>
              </a:extLst>
            </p:cNvPr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E4EB5E6B-77F7-D643-A640-ED8D458CF913}"/>
                </a:ext>
              </a:extLst>
            </p:cNvPr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>
              <a:extLst>
                <a:ext uri="{FF2B5EF4-FFF2-40B4-BE49-F238E27FC236}">
                  <a16:creationId xmlns:a16="http://schemas.microsoft.com/office/drawing/2014/main" id="{44B08DEE-90BD-3E48-B85B-CEB929218053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CD152D6A-C0B3-C544-8998-293E7A220DEA}"/>
                </a:ext>
              </a:extLst>
            </p:cNvPr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21FBC4C2-ABD4-8B4E-ACB7-FDF89E2C86DE}"/>
                </a:ext>
              </a:extLst>
            </p:cNvPr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C9BA0F8E-D6D0-244D-8E8B-1406836D3498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CE70B44D-7B54-EC43-A3EE-2A48D92A029D}"/>
                </a:ext>
              </a:extLst>
            </p:cNvPr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401737704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2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>
            <a:extLst>
              <a:ext uri="{FF2B5EF4-FFF2-40B4-BE49-F238E27FC236}">
                <a16:creationId xmlns:a16="http://schemas.microsoft.com/office/drawing/2014/main" id="{B90D5334-14FA-FA43-AB65-B197DFC95967}"/>
              </a:ext>
            </a:extLst>
          </p:cNvPr>
          <p:cNvSpPr>
            <a:spLocks/>
          </p:cNvSpPr>
          <p:nvPr userDrawn="1"/>
        </p:nvSpPr>
        <p:spPr bwMode="white">
          <a:xfrm>
            <a:off x="0" y="0"/>
            <a:ext cx="12192000" cy="3887788"/>
          </a:xfrm>
          <a:custGeom>
            <a:avLst/>
            <a:gdLst>
              <a:gd name="T0" fmla="*/ 0 w 25400"/>
              <a:gd name="T1" fmla="*/ 1484978791 h 8063"/>
              <a:gd name="T2" fmla="*/ 585216000 w 25400"/>
              <a:gd name="T3" fmla="*/ 1874942780 h 8063"/>
              <a:gd name="T4" fmla="*/ 1170432000 w 25400"/>
              <a:gd name="T5" fmla="*/ 1484978791 h 8063"/>
              <a:gd name="T6" fmla="*/ 1755648000 w 25400"/>
              <a:gd name="T7" fmla="*/ 1874942780 h 8063"/>
              <a:gd name="T8" fmla="*/ 2147483646 w 25400"/>
              <a:gd name="T9" fmla="*/ 1484978791 h 8063"/>
              <a:gd name="T10" fmla="*/ 2147483646 w 25400"/>
              <a:gd name="T11" fmla="*/ 1874942780 h 8063"/>
              <a:gd name="T12" fmla="*/ 2147483646 w 25400"/>
              <a:gd name="T13" fmla="*/ 1484978791 h 8063"/>
              <a:gd name="T14" fmla="*/ 2147483646 w 25400"/>
              <a:gd name="T15" fmla="*/ 1874942780 h 8063"/>
              <a:gd name="T16" fmla="*/ 2147483646 w 25400"/>
              <a:gd name="T17" fmla="*/ 1484978791 h 8063"/>
              <a:gd name="T18" fmla="*/ 2147483646 w 25400"/>
              <a:gd name="T19" fmla="*/ 1874942780 h 8063"/>
              <a:gd name="T20" fmla="*/ 2147483646 w 25400"/>
              <a:gd name="T21" fmla="*/ 1484978791 h 8063"/>
              <a:gd name="T22" fmla="*/ 2147483646 w 25400"/>
              <a:gd name="T23" fmla="*/ 0 h 8063"/>
              <a:gd name="T24" fmla="*/ 0 w 25400"/>
              <a:gd name="T25" fmla="*/ 0 h 8063"/>
              <a:gd name="T26" fmla="*/ 0 w 25400"/>
              <a:gd name="T27" fmla="*/ 1484978791 h 806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5400" h="8063">
                <a:moveTo>
                  <a:pt x="0" y="6386"/>
                </a:moveTo>
                <a:cubicBezTo>
                  <a:pt x="1140" y="6386"/>
                  <a:pt x="2118" y="7077"/>
                  <a:pt x="2540" y="8063"/>
                </a:cubicBezTo>
                <a:cubicBezTo>
                  <a:pt x="2962" y="7077"/>
                  <a:pt x="3940" y="6386"/>
                  <a:pt x="5080" y="6386"/>
                </a:cubicBezTo>
                <a:cubicBezTo>
                  <a:pt x="6220" y="6386"/>
                  <a:pt x="7198" y="7077"/>
                  <a:pt x="7620" y="8063"/>
                </a:cubicBezTo>
                <a:cubicBezTo>
                  <a:pt x="8042" y="7077"/>
                  <a:pt x="9020" y="6386"/>
                  <a:pt x="10160" y="6386"/>
                </a:cubicBezTo>
                <a:cubicBezTo>
                  <a:pt x="11300" y="6386"/>
                  <a:pt x="12278" y="7077"/>
                  <a:pt x="12700" y="8063"/>
                </a:cubicBezTo>
                <a:cubicBezTo>
                  <a:pt x="13122" y="7077"/>
                  <a:pt x="14100" y="6386"/>
                  <a:pt x="15240" y="6386"/>
                </a:cubicBezTo>
                <a:cubicBezTo>
                  <a:pt x="16380" y="6386"/>
                  <a:pt x="17358" y="7077"/>
                  <a:pt x="17780" y="8063"/>
                </a:cubicBezTo>
                <a:cubicBezTo>
                  <a:pt x="18202" y="7077"/>
                  <a:pt x="19180" y="6386"/>
                  <a:pt x="20320" y="6386"/>
                </a:cubicBezTo>
                <a:cubicBezTo>
                  <a:pt x="21460" y="6386"/>
                  <a:pt x="22438" y="7077"/>
                  <a:pt x="22860" y="8063"/>
                </a:cubicBezTo>
                <a:cubicBezTo>
                  <a:pt x="23282" y="7077"/>
                  <a:pt x="24260" y="6386"/>
                  <a:pt x="25400" y="6386"/>
                </a:cubicBezTo>
                <a:lnTo>
                  <a:pt x="25400" y="0"/>
                </a:lnTo>
                <a:lnTo>
                  <a:pt x="0" y="0"/>
                </a:lnTo>
                <a:lnTo>
                  <a:pt x="0" y="6386"/>
                </a:lnTo>
                <a:close/>
              </a:path>
            </a:pathLst>
          </a:custGeom>
          <a:solidFill>
            <a:srgbClr val="FD4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>
            <a:extLst>
              <a:ext uri="{FF2B5EF4-FFF2-40B4-BE49-F238E27FC236}">
                <a16:creationId xmlns:a16="http://schemas.microsoft.com/office/drawing/2014/main" id="{288586A3-9228-7441-993D-AA21B65703DE}"/>
              </a:ext>
            </a:extLst>
          </p:cNvPr>
          <p:cNvGrpSpPr/>
          <p:nvPr userDrawn="1"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B6062CB8-9D81-694C-B527-8538388CCEF8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45AE01C4-8CE5-DD44-B5BE-10B882B7FA75}"/>
                </a:ext>
              </a:extLst>
            </p:cNvPr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2D513F7-4D77-1D41-B290-3775D50DB95E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786592EC-EE24-AF4F-9EEF-18C5F74D9ADD}"/>
                </a:ext>
              </a:extLst>
            </p:cNvPr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EE34D014-1D81-734E-B9A1-671EDFDD979A}"/>
                </a:ext>
              </a:extLst>
            </p:cNvPr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A2267212-97F3-E94C-9EFE-3B359A11859E}"/>
                </a:ext>
              </a:extLst>
            </p:cNvPr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>
              <a:extLst>
                <a:ext uri="{FF2B5EF4-FFF2-40B4-BE49-F238E27FC236}">
                  <a16:creationId xmlns:a16="http://schemas.microsoft.com/office/drawing/2014/main" id="{32F47357-E639-654E-90CE-A06469878E68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7479A29B-9C77-B945-B4B1-F89CA63EC7B3}"/>
                </a:ext>
              </a:extLst>
            </p:cNvPr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F25A13A3-91B2-E14F-B55D-63215168BF54}"/>
                </a:ext>
              </a:extLst>
            </p:cNvPr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A8A43FC7-A6D9-D64F-9B08-FC5B88B39D4F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9C8785D4-05CB-0747-A171-D2ACC04B4B35}"/>
                </a:ext>
              </a:extLst>
            </p:cNvPr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38561489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2 B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>
            <a:extLst>
              <a:ext uri="{FF2B5EF4-FFF2-40B4-BE49-F238E27FC236}">
                <a16:creationId xmlns:a16="http://schemas.microsoft.com/office/drawing/2014/main" id="{B33B4A94-0BB9-7746-8CC2-3E71C3631CB5}"/>
              </a:ext>
            </a:extLst>
          </p:cNvPr>
          <p:cNvSpPr>
            <a:spLocks/>
          </p:cNvSpPr>
          <p:nvPr userDrawn="1"/>
        </p:nvSpPr>
        <p:spPr bwMode="auto">
          <a:xfrm>
            <a:off x="0" y="0"/>
            <a:ext cx="12193588" cy="5572125"/>
          </a:xfrm>
          <a:custGeom>
            <a:avLst/>
            <a:gdLst>
              <a:gd name="T0" fmla="*/ 0 w 25400"/>
              <a:gd name="T1" fmla="*/ 2147483646 h 11590"/>
              <a:gd name="T2" fmla="*/ 585349832 w 25400"/>
              <a:gd name="T3" fmla="*/ 2147483646 h 11590"/>
              <a:gd name="T4" fmla="*/ 1170699663 w 25400"/>
              <a:gd name="T5" fmla="*/ 2147483646 h 11590"/>
              <a:gd name="T6" fmla="*/ 1756049495 w 25400"/>
              <a:gd name="T7" fmla="*/ 2147483646 h 11590"/>
              <a:gd name="T8" fmla="*/ 2147483646 w 25400"/>
              <a:gd name="T9" fmla="*/ 2147483646 h 11590"/>
              <a:gd name="T10" fmla="*/ 2147483646 w 25400"/>
              <a:gd name="T11" fmla="*/ 2147483646 h 11590"/>
              <a:gd name="T12" fmla="*/ 2147483646 w 25400"/>
              <a:gd name="T13" fmla="*/ 2147483646 h 11590"/>
              <a:gd name="T14" fmla="*/ 2147483646 w 25400"/>
              <a:gd name="T15" fmla="*/ 2147483646 h 11590"/>
              <a:gd name="T16" fmla="*/ 2147483646 w 25400"/>
              <a:gd name="T17" fmla="*/ 2147483646 h 11590"/>
              <a:gd name="T18" fmla="*/ 2147483646 w 25400"/>
              <a:gd name="T19" fmla="*/ 2147483646 h 11590"/>
              <a:gd name="T20" fmla="*/ 2147483646 w 25400"/>
              <a:gd name="T21" fmla="*/ 2147483646 h 11590"/>
              <a:gd name="T22" fmla="*/ 2147483646 w 25400"/>
              <a:gd name="T23" fmla="*/ 0 h 11590"/>
              <a:gd name="T24" fmla="*/ 0 w 25400"/>
              <a:gd name="T25" fmla="*/ 0 h 11590"/>
              <a:gd name="T26" fmla="*/ 0 w 25400"/>
              <a:gd name="T27" fmla="*/ 2147483646 h 1159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5400" h="11590">
                <a:moveTo>
                  <a:pt x="0" y="9914"/>
                </a:moveTo>
                <a:cubicBezTo>
                  <a:pt x="1140" y="9914"/>
                  <a:pt x="2118" y="10605"/>
                  <a:pt x="2540" y="11590"/>
                </a:cubicBezTo>
                <a:cubicBezTo>
                  <a:pt x="2962" y="10605"/>
                  <a:pt x="3940" y="9914"/>
                  <a:pt x="5080" y="9914"/>
                </a:cubicBezTo>
                <a:cubicBezTo>
                  <a:pt x="6220" y="9914"/>
                  <a:pt x="7198" y="10605"/>
                  <a:pt x="7620" y="11590"/>
                </a:cubicBezTo>
                <a:cubicBezTo>
                  <a:pt x="8042" y="10605"/>
                  <a:pt x="9020" y="9914"/>
                  <a:pt x="10160" y="9914"/>
                </a:cubicBezTo>
                <a:cubicBezTo>
                  <a:pt x="11300" y="9914"/>
                  <a:pt x="12278" y="10605"/>
                  <a:pt x="12700" y="11590"/>
                </a:cubicBezTo>
                <a:cubicBezTo>
                  <a:pt x="13122" y="10605"/>
                  <a:pt x="14100" y="9914"/>
                  <a:pt x="15240" y="9914"/>
                </a:cubicBezTo>
                <a:cubicBezTo>
                  <a:pt x="16380" y="9914"/>
                  <a:pt x="17358" y="10605"/>
                  <a:pt x="17780" y="11590"/>
                </a:cubicBezTo>
                <a:cubicBezTo>
                  <a:pt x="18202" y="10605"/>
                  <a:pt x="19180" y="9914"/>
                  <a:pt x="20320" y="9914"/>
                </a:cubicBezTo>
                <a:cubicBezTo>
                  <a:pt x="21460" y="9914"/>
                  <a:pt x="22438" y="10605"/>
                  <a:pt x="22860" y="11590"/>
                </a:cubicBezTo>
                <a:cubicBezTo>
                  <a:pt x="23282" y="10605"/>
                  <a:pt x="24260" y="9914"/>
                  <a:pt x="25400" y="9914"/>
                </a:cubicBezTo>
                <a:lnTo>
                  <a:pt x="25400" y="0"/>
                </a:lnTo>
                <a:lnTo>
                  <a:pt x="0" y="0"/>
                </a:lnTo>
                <a:lnTo>
                  <a:pt x="0" y="9914"/>
                </a:lnTo>
                <a:close/>
              </a:path>
            </a:pathLst>
          </a:custGeom>
          <a:solidFill>
            <a:srgbClr val="FD4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>
            <a:extLst>
              <a:ext uri="{FF2B5EF4-FFF2-40B4-BE49-F238E27FC236}">
                <a16:creationId xmlns:a16="http://schemas.microsoft.com/office/drawing/2014/main" id="{E64ECD9A-1D1E-D64C-92E4-827882340526}"/>
              </a:ext>
            </a:extLst>
          </p:cNvPr>
          <p:cNvGrpSpPr/>
          <p:nvPr userDrawn="1"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53C92FE6-7517-6943-BC55-6AA1E4DC6B78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DD85208E-BB02-1145-8984-626172A8F62A}"/>
                </a:ext>
              </a:extLst>
            </p:cNvPr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FF515B6-B751-744C-9C71-7405E102E444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781CC234-FAE1-6345-99E9-BD04FE754182}"/>
                </a:ext>
              </a:extLst>
            </p:cNvPr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6A94C35D-EA98-464F-B086-32AF6FDDAA35}"/>
                </a:ext>
              </a:extLst>
            </p:cNvPr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841E87D3-E9D2-9046-BF5D-4CC555A41CDC}"/>
                </a:ext>
              </a:extLst>
            </p:cNvPr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>
              <a:extLst>
                <a:ext uri="{FF2B5EF4-FFF2-40B4-BE49-F238E27FC236}">
                  <a16:creationId xmlns:a16="http://schemas.microsoft.com/office/drawing/2014/main" id="{B0997062-39A9-E24E-83CA-1DCC5FA1BB20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77EEBF52-A524-F241-A09C-9A889594804E}"/>
                </a:ext>
              </a:extLst>
            </p:cNvPr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B2131FE6-5D92-A54C-91AA-F6EF1CD1A9EF}"/>
                </a:ext>
              </a:extLst>
            </p:cNvPr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4A998505-C191-264A-A124-A881FA1FE522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953BE6D0-EE92-1F4C-8792-F7B4EE07D399}"/>
                </a:ext>
              </a:extLst>
            </p:cNvPr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24198823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3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>
            <a:extLst>
              <a:ext uri="{FF2B5EF4-FFF2-40B4-BE49-F238E27FC236}">
                <a16:creationId xmlns:a16="http://schemas.microsoft.com/office/drawing/2014/main" id="{0D056C6B-4137-5A4B-9BA0-A30BB6370479}"/>
              </a:ext>
            </a:extLst>
          </p:cNvPr>
          <p:cNvSpPr>
            <a:spLocks/>
          </p:cNvSpPr>
          <p:nvPr userDrawn="1"/>
        </p:nvSpPr>
        <p:spPr bwMode="white">
          <a:xfrm>
            <a:off x="0" y="0"/>
            <a:ext cx="7305675" cy="6858000"/>
          </a:xfrm>
          <a:custGeom>
            <a:avLst/>
            <a:gdLst>
              <a:gd name="T0" fmla="*/ 2147483646 w 15203"/>
              <a:gd name="T1" fmla="*/ 2147483646 h 14300"/>
              <a:gd name="T2" fmla="*/ 2147483646 w 15203"/>
              <a:gd name="T3" fmla="*/ 2147483646 h 14300"/>
              <a:gd name="T4" fmla="*/ 2147483646 w 15203"/>
              <a:gd name="T5" fmla="*/ 2147483646 h 14300"/>
              <a:gd name="T6" fmla="*/ 2147483646 w 15203"/>
              <a:gd name="T7" fmla="*/ 2052956687 h 14300"/>
              <a:gd name="T8" fmla="*/ 2147483646 w 15203"/>
              <a:gd name="T9" fmla="*/ 1640111322 h 14300"/>
              <a:gd name="T10" fmla="*/ 2147483646 w 15203"/>
              <a:gd name="T11" fmla="*/ 1227036237 h 14300"/>
              <a:gd name="T12" fmla="*/ 2147483646 w 15203"/>
              <a:gd name="T13" fmla="*/ 814190872 h 14300"/>
              <a:gd name="T14" fmla="*/ 2147483646 w 15203"/>
              <a:gd name="T15" fmla="*/ 401115308 h 14300"/>
              <a:gd name="T16" fmla="*/ 2147483646 w 15203"/>
              <a:gd name="T17" fmla="*/ 0 h 14300"/>
              <a:gd name="T18" fmla="*/ 0 w 15203"/>
              <a:gd name="T19" fmla="*/ 0 h 14300"/>
              <a:gd name="T20" fmla="*/ 0 w 15203"/>
              <a:gd name="T21" fmla="*/ 752321641 h 14300"/>
              <a:gd name="T22" fmla="*/ 0 w 15203"/>
              <a:gd name="T23" fmla="*/ 2147483646 h 14300"/>
              <a:gd name="T24" fmla="*/ 2147483646 w 15203"/>
              <a:gd name="T25" fmla="*/ 2147483646 h 143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5203" h="14300">
                <a:moveTo>
                  <a:pt x="15203" y="14300"/>
                </a:moveTo>
                <a:cubicBezTo>
                  <a:pt x="15197" y="13500"/>
                  <a:pt x="14711" y="12814"/>
                  <a:pt x="14018" y="12518"/>
                </a:cubicBezTo>
                <a:cubicBezTo>
                  <a:pt x="14714" y="12219"/>
                  <a:pt x="15203" y="11528"/>
                  <a:pt x="15203" y="10722"/>
                </a:cubicBezTo>
                <a:cubicBezTo>
                  <a:pt x="15203" y="9916"/>
                  <a:pt x="14714" y="9225"/>
                  <a:pt x="14018" y="8926"/>
                </a:cubicBezTo>
                <a:cubicBezTo>
                  <a:pt x="14714" y="8628"/>
                  <a:pt x="15203" y="7937"/>
                  <a:pt x="15203" y="7131"/>
                </a:cubicBezTo>
                <a:cubicBezTo>
                  <a:pt x="15203" y="6325"/>
                  <a:pt x="14714" y="5634"/>
                  <a:pt x="14018" y="5335"/>
                </a:cubicBezTo>
                <a:cubicBezTo>
                  <a:pt x="14714" y="5037"/>
                  <a:pt x="15203" y="4345"/>
                  <a:pt x="15203" y="3540"/>
                </a:cubicBezTo>
                <a:cubicBezTo>
                  <a:pt x="15203" y="2734"/>
                  <a:pt x="14714" y="2042"/>
                  <a:pt x="14018" y="1744"/>
                </a:cubicBezTo>
                <a:cubicBezTo>
                  <a:pt x="14699" y="1452"/>
                  <a:pt x="15182" y="784"/>
                  <a:pt x="15202" y="0"/>
                </a:cubicBezTo>
                <a:lnTo>
                  <a:pt x="0" y="0"/>
                </a:lnTo>
                <a:lnTo>
                  <a:pt x="0" y="3271"/>
                </a:lnTo>
                <a:lnTo>
                  <a:pt x="0" y="14300"/>
                </a:lnTo>
                <a:lnTo>
                  <a:pt x="15203" y="14300"/>
                </a:lnTo>
                <a:close/>
              </a:path>
            </a:pathLst>
          </a:custGeom>
          <a:solidFill>
            <a:srgbClr val="FD4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>
            <a:extLst>
              <a:ext uri="{FF2B5EF4-FFF2-40B4-BE49-F238E27FC236}">
                <a16:creationId xmlns:a16="http://schemas.microsoft.com/office/drawing/2014/main" id="{4F4F60EE-7379-0743-9A4B-9FDC25E6D332}"/>
              </a:ext>
            </a:extLst>
          </p:cNvPr>
          <p:cNvGrpSpPr/>
          <p:nvPr userDrawn="1"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C47A1EAC-4F2C-5A40-99AD-BEB1F3348B4A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4CFDD4AD-16BC-B04F-A85C-2602C0A1DD75}"/>
                </a:ext>
              </a:extLst>
            </p:cNvPr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132C6F3-BEA3-A643-96A6-77751C74A442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A5EADF5C-FAF7-8547-A3B4-7BF325BD88DB}"/>
                </a:ext>
              </a:extLst>
            </p:cNvPr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660C52F9-B059-0F48-A90E-9803D99B247E}"/>
                </a:ext>
              </a:extLst>
            </p:cNvPr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5DEEB4B3-4CA2-4848-A546-C2E23FE83BA6}"/>
                </a:ext>
              </a:extLst>
            </p:cNvPr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>
              <a:extLst>
                <a:ext uri="{FF2B5EF4-FFF2-40B4-BE49-F238E27FC236}">
                  <a16:creationId xmlns:a16="http://schemas.microsoft.com/office/drawing/2014/main" id="{4BB4709B-6CAE-2C4D-BC09-6EDA2A0CC1A0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4BBF7C44-50DC-A041-A0B1-C979CC6DF9EF}"/>
                </a:ext>
              </a:extLst>
            </p:cNvPr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04A77A7A-9E20-F44F-84B8-2A06B5C495EB}"/>
                </a:ext>
              </a:extLst>
            </p:cNvPr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38F2EE97-5757-4047-81FB-ED42A10F762C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88192054-A21C-2742-A688-B120F18F2F11}"/>
                </a:ext>
              </a:extLst>
            </p:cNvPr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4218448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sumu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yhmä 8">
            <a:extLst>
              <a:ext uri="{FF2B5EF4-FFF2-40B4-BE49-F238E27FC236}">
                <a16:creationId xmlns:a16="http://schemas.microsoft.com/office/drawing/2014/main" id="{C7A2BB8F-4C2B-0D44-B135-62BC4497B0A0}"/>
              </a:ext>
            </a:extLst>
          </p:cNvPr>
          <p:cNvGrpSpPr/>
          <p:nvPr userDrawn="1"/>
        </p:nvGrpSpPr>
        <p:grpSpPr bwMode="black">
          <a:xfrm>
            <a:off x="465667" y="6222027"/>
            <a:ext cx="804333" cy="373549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05CD37A7-26A4-0241-8C89-C5BD305F6486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C990EC93-A1BA-B748-9823-97E03A929B98}"/>
                </a:ext>
              </a:extLst>
            </p:cNvPr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6" name="Rectangle 7">
              <a:extLst>
                <a:ext uri="{FF2B5EF4-FFF2-40B4-BE49-F238E27FC236}">
                  <a16:creationId xmlns:a16="http://schemas.microsoft.com/office/drawing/2014/main" id="{6C0F144C-DDBB-CF4D-A564-676719D50C5F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D310538A-9E0E-2548-97C9-5FCD47181F84}"/>
                </a:ext>
              </a:extLst>
            </p:cNvPr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B064EAED-E44B-3B45-A311-F630A333EF29}"/>
                </a:ext>
              </a:extLst>
            </p:cNvPr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48EAAE89-9802-2949-965D-3A1456957815}"/>
                </a:ext>
              </a:extLst>
            </p:cNvPr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Rectangle 11">
              <a:extLst>
                <a:ext uri="{FF2B5EF4-FFF2-40B4-BE49-F238E27FC236}">
                  <a16:creationId xmlns:a16="http://schemas.microsoft.com/office/drawing/2014/main" id="{E2D26F96-564F-F34F-88E8-B8FA96800D13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FAC812F9-8129-7749-8748-D84967DFA752}"/>
                </a:ext>
              </a:extLst>
            </p:cNvPr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E1C313F6-FEDE-2C4C-9705-32F3F7F7918E}"/>
                </a:ext>
              </a:extLst>
            </p:cNvPr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7A6607C3-DD2D-8148-8E46-3078585D94C2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6373C8CF-D0DD-6844-9003-DBF1C16E3E24}"/>
                </a:ext>
              </a:extLst>
            </p:cNvPr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5" name="Päivämäärän paikkamerkki 3">
            <a:extLst>
              <a:ext uri="{FF2B5EF4-FFF2-40B4-BE49-F238E27FC236}">
                <a16:creationId xmlns:a16="http://schemas.microsoft.com/office/drawing/2014/main" id="{815FED5F-74F0-774D-8349-1B8F7E716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CCF001B-6CF4-0E45-9A46-B7AF4A05ACBC}" type="datetime1">
              <a:rPr lang="fi-FI"/>
              <a:pPr>
                <a:defRPr/>
              </a:pPr>
              <a:t>13.12.2022</a:t>
            </a:fld>
            <a:endParaRPr lang="fi-FI"/>
          </a:p>
        </p:txBody>
      </p:sp>
      <p:sp>
        <p:nvSpPr>
          <p:cNvPr id="16" name="Alatunnisteen paikkamerkki 4">
            <a:extLst>
              <a:ext uri="{FF2B5EF4-FFF2-40B4-BE49-F238E27FC236}">
                <a16:creationId xmlns:a16="http://schemas.microsoft.com/office/drawing/2014/main" id="{F188DF62-0157-A643-A697-CE1E7862B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17" name="Dian numeron paikkamerkki 5">
            <a:extLst>
              <a:ext uri="{FF2B5EF4-FFF2-40B4-BE49-F238E27FC236}">
                <a16:creationId xmlns:a16="http://schemas.microsoft.com/office/drawing/2014/main" id="{14EC941C-ED5E-EE43-9A99-ADC2DEC97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1BD7A11-E96E-A647-A6EE-E88936E27E5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0674539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3 B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8">
            <a:extLst>
              <a:ext uri="{FF2B5EF4-FFF2-40B4-BE49-F238E27FC236}">
                <a16:creationId xmlns:a16="http://schemas.microsoft.com/office/drawing/2014/main" id="{EBFDF15E-9F07-104E-96DD-9352084827CF}"/>
              </a:ext>
            </a:extLst>
          </p:cNvPr>
          <p:cNvSpPr>
            <a:spLocks/>
          </p:cNvSpPr>
          <p:nvPr userDrawn="1"/>
        </p:nvSpPr>
        <p:spPr bwMode="auto">
          <a:xfrm>
            <a:off x="0" y="0"/>
            <a:ext cx="9678988" cy="6858000"/>
          </a:xfrm>
          <a:custGeom>
            <a:avLst/>
            <a:gdLst>
              <a:gd name="T0" fmla="*/ 0 w 20142"/>
              <a:gd name="T1" fmla="*/ 0 h 14300"/>
              <a:gd name="T2" fmla="*/ 0 w 20142"/>
              <a:gd name="T3" fmla="*/ 2147483646 h 14300"/>
              <a:gd name="T4" fmla="*/ 2147483646 w 20142"/>
              <a:gd name="T5" fmla="*/ 2147483646 h 14300"/>
              <a:gd name="T6" fmla="*/ 2147483646 w 20142"/>
              <a:gd name="T7" fmla="*/ 2147483646 h 14300"/>
              <a:gd name="T8" fmla="*/ 2147483646 w 20142"/>
              <a:gd name="T9" fmla="*/ 2147483646 h 14300"/>
              <a:gd name="T10" fmla="*/ 2147483646 w 20142"/>
              <a:gd name="T11" fmla="*/ 2052956687 h 14300"/>
              <a:gd name="T12" fmla="*/ 2147483646 w 20142"/>
              <a:gd name="T13" fmla="*/ 1640111322 h 14300"/>
              <a:gd name="T14" fmla="*/ 2147483646 w 20142"/>
              <a:gd name="T15" fmla="*/ 1227036237 h 14300"/>
              <a:gd name="T16" fmla="*/ 2147483646 w 20142"/>
              <a:gd name="T17" fmla="*/ 814190872 h 14300"/>
              <a:gd name="T18" fmla="*/ 2147483646 w 20142"/>
              <a:gd name="T19" fmla="*/ 401115308 h 14300"/>
              <a:gd name="T20" fmla="*/ 2147483646 w 20142"/>
              <a:gd name="T21" fmla="*/ 0 h 14300"/>
              <a:gd name="T22" fmla="*/ 0 w 20142"/>
              <a:gd name="T23" fmla="*/ 0 h 143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0142" h="14300">
                <a:moveTo>
                  <a:pt x="0" y="0"/>
                </a:moveTo>
                <a:lnTo>
                  <a:pt x="0" y="14300"/>
                </a:lnTo>
                <a:cubicBezTo>
                  <a:pt x="6714" y="14300"/>
                  <a:pt x="13428" y="14300"/>
                  <a:pt x="20141" y="14300"/>
                </a:cubicBezTo>
                <a:cubicBezTo>
                  <a:pt x="20136" y="13500"/>
                  <a:pt x="19649" y="12814"/>
                  <a:pt x="18957" y="12518"/>
                </a:cubicBezTo>
                <a:cubicBezTo>
                  <a:pt x="19653" y="12219"/>
                  <a:pt x="20142" y="11528"/>
                  <a:pt x="20142" y="10722"/>
                </a:cubicBezTo>
                <a:cubicBezTo>
                  <a:pt x="20142" y="9916"/>
                  <a:pt x="19653" y="9225"/>
                  <a:pt x="18957" y="8926"/>
                </a:cubicBezTo>
                <a:cubicBezTo>
                  <a:pt x="19653" y="8628"/>
                  <a:pt x="20142" y="7937"/>
                  <a:pt x="20142" y="7131"/>
                </a:cubicBezTo>
                <a:cubicBezTo>
                  <a:pt x="20142" y="6325"/>
                  <a:pt x="19653" y="5634"/>
                  <a:pt x="18957" y="5335"/>
                </a:cubicBezTo>
                <a:cubicBezTo>
                  <a:pt x="19653" y="5037"/>
                  <a:pt x="20142" y="4345"/>
                  <a:pt x="20142" y="3540"/>
                </a:cubicBezTo>
                <a:cubicBezTo>
                  <a:pt x="20142" y="2734"/>
                  <a:pt x="19653" y="2042"/>
                  <a:pt x="18957" y="1744"/>
                </a:cubicBezTo>
                <a:cubicBezTo>
                  <a:pt x="19638" y="1452"/>
                  <a:pt x="20120" y="784"/>
                  <a:pt x="20141" y="0"/>
                </a:cubicBezTo>
                <a:cubicBezTo>
                  <a:pt x="13427" y="0"/>
                  <a:pt x="6714" y="0"/>
                  <a:pt x="0" y="0"/>
                </a:cubicBezTo>
                <a:close/>
              </a:path>
            </a:pathLst>
          </a:custGeom>
          <a:solidFill>
            <a:srgbClr val="FD4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>
            <a:extLst>
              <a:ext uri="{FF2B5EF4-FFF2-40B4-BE49-F238E27FC236}">
                <a16:creationId xmlns:a16="http://schemas.microsoft.com/office/drawing/2014/main" id="{6D383EFD-C266-C546-87E8-12FB043E470F}"/>
              </a:ext>
            </a:extLst>
          </p:cNvPr>
          <p:cNvGrpSpPr/>
          <p:nvPr userDrawn="1"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3D2DA521-4B54-914F-B9E1-A4F3C0A4423B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D0DF5481-4AEA-4644-98B5-ED3A4427582F}"/>
                </a:ext>
              </a:extLst>
            </p:cNvPr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10B34FE-7A0F-714B-8125-77DF6CDA0EB3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8D029219-844C-174E-B439-33118811303D}"/>
                </a:ext>
              </a:extLst>
            </p:cNvPr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D089DD35-3570-9545-99FB-FEC506C878D0}"/>
                </a:ext>
              </a:extLst>
            </p:cNvPr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0A13CF1D-112C-6A40-87AA-9C6E0F871ECF}"/>
                </a:ext>
              </a:extLst>
            </p:cNvPr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>
              <a:extLst>
                <a:ext uri="{FF2B5EF4-FFF2-40B4-BE49-F238E27FC236}">
                  <a16:creationId xmlns:a16="http://schemas.microsoft.com/office/drawing/2014/main" id="{E128647A-7066-C94F-8915-5F56800F4E5B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6B700F0A-2081-9D40-B27D-7212B54C120A}"/>
                </a:ext>
              </a:extLst>
            </p:cNvPr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B210209E-F90C-A747-A470-B882B8D57CED}"/>
                </a:ext>
              </a:extLst>
            </p:cNvPr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8019032C-C5D9-BD43-A056-9454C8C43C3D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DFEC84E3-4862-2540-BFC7-E38470740473}"/>
                </a:ext>
              </a:extLst>
            </p:cNvPr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58582039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4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>
            <a:extLst>
              <a:ext uri="{FF2B5EF4-FFF2-40B4-BE49-F238E27FC236}">
                <a16:creationId xmlns:a16="http://schemas.microsoft.com/office/drawing/2014/main" id="{BB329BF6-6AD6-464A-895D-A2AD1FC43EDD}"/>
              </a:ext>
            </a:extLst>
          </p:cNvPr>
          <p:cNvSpPr>
            <a:spLocks/>
          </p:cNvSpPr>
          <p:nvPr userDrawn="1"/>
        </p:nvSpPr>
        <p:spPr bwMode="white">
          <a:xfrm>
            <a:off x="0" y="0"/>
            <a:ext cx="9815513" cy="6858000"/>
          </a:xfrm>
          <a:custGeom>
            <a:avLst/>
            <a:gdLst>
              <a:gd name="T0" fmla="*/ 0 w 20470"/>
              <a:gd name="T1" fmla="*/ 2147483646 h 14293"/>
              <a:gd name="T2" fmla="*/ 1306865788 w 20470"/>
              <a:gd name="T3" fmla="*/ 2147483646 h 14293"/>
              <a:gd name="T4" fmla="*/ 1219956061 w 20470"/>
              <a:gd name="T5" fmla="*/ 2147483646 h 14293"/>
              <a:gd name="T6" fmla="*/ 1258122439 w 20470"/>
              <a:gd name="T7" fmla="*/ 2147483646 h 14293"/>
              <a:gd name="T8" fmla="*/ 1458842727 w 20470"/>
              <a:gd name="T9" fmla="*/ 2147483646 h 14293"/>
              <a:gd name="T10" fmla="*/ 1820277056 w 20470"/>
              <a:gd name="T11" fmla="*/ 2147483646 h 14293"/>
              <a:gd name="T12" fmla="*/ 2012030559 w 20470"/>
              <a:gd name="T13" fmla="*/ 2147483646 h 14293"/>
              <a:gd name="T14" fmla="*/ 2051117111 w 20470"/>
              <a:gd name="T15" fmla="*/ 2147483646 h 14293"/>
              <a:gd name="T16" fmla="*/ 1877067495 w 20470"/>
              <a:gd name="T17" fmla="*/ 2147483646 h 14293"/>
              <a:gd name="T18" fmla="*/ 1915234352 w 20470"/>
              <a:gd name="T19" fmla="*/ 2147483646 h 14293"/>
              <a:gd name="T20" fmla="*/ 2115954161 w 20470"/>
              <a:gd name="T21" fmla="*/ 2147483646 h 14293"/>
              <a:gd name="T22" fmla="*/ 2147483646 w 20470"/>
              <a:gd name="T23" fmla="*/ 2147483646 h 14293"/>
              <a:gd name="T24" fmla="*/ 2147483646 w 20470"/>
              <a:gd name="T25" fmla="*/ 2147483646 h 14293"/>
              <a:gd name="T26" fmla="*/ 2147483646 w 20470"/>
              <a:gd name="T27" fmla="*/ 2147483646 h 14293"/>
              <a:gd name="T28" fmla="*/ 2147483646 w 20470"/>
              <a:gd name="T29" fmla="*/ 1795967359 h 14293"/>
              <a:gd name="T30" fmla="*/ 2147483646 w 20470"/>
              <a:gd name="T31" fmla="*/ 1594752977 h 14293"/>
              <a:gd name="T32" fmla="*/ 2147483646 w 20470"/>
              <a:gd name="T33" fmla="*/ 1556766000 h 14293"/>
              <a:gd name="T34" fmla="*/ 2147483646 w 20470"/>
              <a:gd name="T35" fmla="*/ 1734037599 h 14293"/>
              <a:gd name="T36" fmla="*/ 2147483646 w 20470"/>
              <a:gd name="T37" fmla="*/ 1693748468 h 14293"/>
              <a:gd name="T38" fmla="*/ 2147483646 w 20470"/>
              <a:gd name="T39" fmla="*/ 1496447460 h 14293"/>
              <a:gd name="T40" fmla="*/ 2147483646 w 20470"/>
              <a:gd name="T41" fmla="*/ 1139141965 h 14293"/>
              <a:gd name="T42" fmla="*/ 2147483646 w 20470"/>
              <a:gd name="T43" fmla="*/ 938157415 h 14293"/>
              <a:gd name="T44" fmla="*/ 2147483646 w 20470"/>
              <a:gd name="T45" fmla="*/ 900170918 h 14293"/>
              <a:gd name="T46" fmla="*/ 2147483646 w 20470"/>
              <a:gd name="T47" fmla="*/ 1076521271 h 14293"/>
              <a:gd name="T48" fmla="*/ 2147483646 w 20470"/>
              <a:gd name="T49" fmla="*/ 1035771998 h 14293"/>
              <a:gd name="T50" fmla="*/ 2147483646 w 20470"/>
              <a:gd name="T51" fmla="*/ 838470989 h 14293"/>
              <a:gd name="T52" fmla="*/ 2147483646 w 20470"/>
              <a:gd name="T53" fmla="*/ 481165494 h 14293"/>
              <a:gd name="T54" fmla="*/ 2147483646 w 20470"/>
              <a:gd name="T55" fmla="*/ 280180944 h 14293"/>
              <a:gd name="T56" fmla="*/ 2147483646 w 20470"/>
              <a:gd name="T57" fmla="*/ 241964135 h 14293"/>
              <a:gd name="T58" fmla="*/ 2147483646 w 20470"/>
              <a:gd name="T59" fmla="*/ 418544800 h 14293"/>
              <a:gd name="T60" fmla="*/ 2147483646 w 20470"/>
              <a:gd name="T61" fmla="*/ 377334904 h 14293"/>
              <a:gd name="T62" fmla="*/ 2147483646 w 20470"/>
              <a:gd name="T63" fmla="*/ 180264207 h 14293"/>
              <a:gd name="T64" fmla="*/ 2147483646 w 20470"/>
              <a:gd name="T65" fmla="*/ 0 h 14293"/>
              <a:gd name="T66" fmla="*/ 0 w 20470"/>
              <a:gd name="T67" fmla="*/ 0 h 14293"/>
              <a:gd name="T68" fmla="*/ 0 w 20470"/>
              <a:gd name="T69" fmla="*/ 2147483646 h 14293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20470" h="14293">
                <a:moveTo>
                  <a:pt x="0" y="14293"/>
                </a:moveTo>
                <a:lnTo>
                  <a:pt x="5684" y="14293"/>
                </a:lnTo>
                <a:cubicBezTo>
                  <a:pt x="5495" y="13905"/>
                  <a:pt x="5306" y="13517"/>
                  <a:pt x="5306" y="13517"/>
                </a:cubicBezTo>
                <a:cubicBezTo>
                  <a:pt x="5306" y="13517"/>
                  <a:pt x="5077" y="13038"/>
                  <a:pt x="5472" y="12643"/>
                </a:cubicBezTo>
                <a:cubicBezTo>
                  <a:pt x="5708" y="12407"/>
                  <a:pt x="6053" y="12349"/>
                  <a:pt x="6345" y="12478"/>
                </a:cubicBezTo>
                <a:cubicBezTo>
                  <a:pt x="6357" y="12483"/>
                  <a:pt x="7917" y="13245"/>
                  <a:pt x="7917" y="13245"/>
                </a:cubicBezTo>
                <a:cubicBezTo>
                  <a:pt x="7917" y="13245"/>
                  <a:pt x="8353" y="13466"/>
                  <a:pt x="8751" y="13067"/>
                </a:cubicBezTo>
                <a:cubicBezTo>
                  <a:pt x="8982" y="12837"/>
                  <a:pt x="9042" y="12503"/>
                  <a:pt x="8921" y="12211"/>
                </a:cubicBezTo>
                <a:cubicBezTo>
                  <a:pt x="8913" y="12193"/>
                  <a:pt x="8164" y="10659"/>
                  <a:pt x="8164" y="10659"/>
                </a:cubicBezTo>
                <a:cubicBezTo>
                  <a:pt x="8164" y="10659"/>
                  <a:pt x="7935" y="10180"/>
                  <a:pt x="8330" y="9785"/>
                </a:cubicBezTo>
                <a:cubicBezTo>
                  <a:pt x="8566" y="9549"/>
                  <a:pt x="8912" y="9491"/>
                  <a:pt x="9203" y="9620"/>
                </a:cubicBezTo>
                <a:cubicBezTo>
                  <a:pt x="9215" y="9625"/>
                  <a:pt x="10775" y="10387"/>
                  <a:pt x="10775" y="10387"/>
                </a:cubicBezTo>
                <a:cubicBezTo>
                  <a:pt x="10775" y="10387"/>
                  <a:pt x="11211" y="10608"/>
                  <a:pt x="11609" y="10209"/>
                </a:cubicBezTo>
                <a:cubicBezTo>
                  <a:pt x="11840" y="9979"/>
                  <a:pt x="11901" y="9645"/>
                  <a:pt x="11780" y="9353"/>
                </a:cubicBezTo>
                <a:cubicBezTo>
                  <a:pt x="11771" y="9335"/>
                  <a:pt x="11022" y="7801"/>
                  <a:pt x="11022" y="7801"/>
                </a:cubicBezTo>
                <a:cubicBezTo>
                  <a:pt x="11022" y="7801"/>
                  <a:pt x="10793" y="7322"/>
                  <a:pt x="11188" y="6927"/>
                </a:cubicBezTo>
                <a:cubicBezTo>
                  <a:pt x="11425" y="6691"/>
                  <a:pt x="11770" y="6633"/>
                  <a:pt x="12061" y="6762"/>
                </a:cubicBezTo>
                <a:cubicBezTo>
                  <a:pt x="12074" y="6767"/>
                  <a:pt x="13631" y="7532"/>
                  <a:pt x="13631" y="7532"/>
                </a:cubicBezTo>
                <a:cubicBezTo>
                  <a:pt x="13631" y="7532"/>
                  <a:pt x="14095" y="7723"/>
                  <a:pt x="14462" y="7357"/>
                </a:cubicBezTo>
                <a:cubicBezTo>
                  <a:pt x="14692" y="7127"/>
                  <a:pt x="14753" y="6793"/>
                  <a:pt x="14632" y="6500"/>
                </a:cubicBezTo>
                <a:cubicBezTo>
                  <a:pt x="14623" y="6483"/>
                  <a:pt x="13875" y="4948"/>
                  <a:pt x="13875" y="4948"/>
                </a:cubicBezTo>
                <a:cubicBezTo>
                  <a:pt x="13875" y="4948"/>
                  <a:pt x="13646" y="4470"/>
                  <a:pt x="14040" y="4075"/>
                </a:cubicBezTo>
                <a:cubicBezTo>
                  <a:pt x="14277" y="3838"/>
                  <a:pt x="14622" y="3781"/>
                  <a:pt x="14913" y="3910"/>
                </a:cubicBezTo>
                <a:cubicBezTo>
                  <a:pt x="14926" y="3915"/>
                  <a:pt x="16486" y="4676"/>
                  <a:pt x="16486" y="4676"/>
                </a:cubicBezTo>
                <a:cubicBezTo>
                  <a:pt x="16486" y="4676"/>
                  <a:pt x="16921" y="4897"/>
                  <a:pt x="17320" y="4499"/>
                </a:cubicBezTo>
                <a:cubicBezTo>
                  <a:pt x="17550" y="4268"/>
                  <a:pt x="17611" y="3935"/>
                  <a:pt x="17490" y="3642"/>
                </a:cubicBezTo>
                <a:cubicBezTo>
                  <a:pt x="17481" y="3624"/>
                  <a:pt x="16733" y="2090"/>
                  <a:pt x="16733" y="2090"/>
                </a:cubicBezTo>
                <a:cubicBezTo>
                  <a:pt x="16733" y="2090"/>
                  <a:pt x="16504" y="1611"/>
                  <a:pt x="16899" y="1217"/>
                </a:cubicBezTo>
                <a:cubicBezTo>
                  <a:pt x="17135" y="980"/>
                  <a:pt x="17480" y="922"/>
                  <a:pt x="17772" y="1051"/>
                </a:cubicBezTo>
                <a:cubicBezTo>
                  <a:pt x="17784" y="1056"/>
                  <a:pt x="19345" y="1818"/>
                  <a:pt x="19345" y="1818"/>
                </a:cubicBezTo>
                <a:cubicBezTo>
                  <a:pt x="19345" y="1818"/>
                  <a:pt x="19807" y="2012"/>
                  <a:pt x="20179" y="1639"/>
                </a:cubicBezTo>
                <a:cubicBezTo>
                  <a:pt x="20409" y="1409"/>
                  <a:pt x="20470" y="1075"/>
                  <a:pt x="20349" y="783"/>
                </a:cubicBezTo>
                <a:cubicBezTo>
                  <a:pt x="20345" y="774"/>
                  <a:pt x="20156" y="386"/>
                  <a:pt x="19967" y="0"/>
                </a:cubicBezTo>
                <a:lnTo>
                  <a:pt x="0" y="0"/>
                </a:lnTo>
                <a:lnTo>
                  <a:pt x="0" y="14293"/>
                </a:lnTo>
                <a:close/>
              </a:path>
            </a:pathLst>
          </a:custGeom>
          <a:solidFill>
            <a:srgbClr val="FD4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>
            <a:extLst>
              <a:ext uri="{FF2B5EF4-FFF2-40B4-BE49-F238E27FC236}">
                <a16:creationId xmlns:a16="http://schemas.microsoft.com/office/drawing/2014/main" id="{25A108B8-BEF9-DD44-8D2B-9F9BA6FE98A5}"/>
              </a:ext>
            </a:extLst>
          </p:cNvPr>
          <p:cNvGrpSpPr/>
          <p:nvPr userDrawn="1"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AACFC253-4FEF-A047-A411-E40694F963C1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99FFBDE4-6679-9B4E-9EA0-0CEC4777BB1C}"/>
                </a:ext>
              </a:extLst>
            </p:cNvPr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6B36516-A261-1849-B895-25EF1E845F83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8B90468A-E7C6-6540-8547-18D92267FAFF}"/>
                </a:ext>
              </a:extLst>
            </p:cNvPr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20508C38-6817-4E44-B432-29D6A7759CA3}"/>
                </a:ext>
              </a:extLst>
            </p:cNvPr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E0BF0471-557E-6346-B87C-F12FE1136121}"/>
                </a:ext>
              </a:extLst>
            </p:cNvPr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>
              <a:extLst>
                <a:ext uri="{FF2B5EF4-FFF2-40B4-BE49-F238E27FC236}">
                  <a16:creationId xmlns:a16="http://schemas.microsoft.com/office/drawing/2014/main" id="{684E02FD-00D4-4F4B-BF9D-AAD40ADED80E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FA64697E-9099-9742-8417-3F003E95DD67}"/>
                </a:ext>
              </a:extLst>
            </p:cNvPr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8A9D2E0A-86CC-4741-BADD-B643B31589B9}"/>
                </a:ext>
              </a:extLst>
            </p:cNvPr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C3FEB43C-D94C-4F42-9DF3-209BAAA210BF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5AD1A276-9B62-8748-8F88-6430DCBE8441}"/>
                </a:ext>
              </a:extLst>
            </p:cNvPr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47896257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4 B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8">
            <a:extLst>
              <a:ext uri="{FF2B5EF4-FFF2-40B4-BE49-F238E27FC236}">
                <a16:creationId xmlns:a16="http://schemas.microsoft.com/office/drawing/2014/main" id="{D966EF28-0812-6746-B38A-83630A6E8471}"/>
              </a:ext>
            </a:extLst>
          </p:cNvPr>
          <p:cNvSpPr>
            <a:spLocks/>
          </p:cNvSpPr>
          <p:nvPr userDrawn="1"/>
        </p:nvSpPr>
        <p:spPr bwMode="auto">
          <a:xfrm>
            <a:off x="0" y="0"/>
            <a:ext cx="12193588" cy="6858000"/>
          </a:xfrm>
          <a:custGeom>
            <a:avLst/>
            <a:gdLst>
              <a:gd name="T0" fmla="*/ 0 w 25400"/>
              <a:gd name="T1" fmla="*/ 2147483646 h 14293"/>
              <a:gd name="T2" fmla="*/ 2147483646 w 25400"/>
              <a:gd name="T3" fmla="*/ 2147483646 h 14293"/>
              <a:gd name="T4" fmla="*/ 2147483646 w 25400"/>
              <a:gd name="T5" fmla="*/ 2147483646 h 14293"/>
              <a:gd name="T6" fmla="*/ 2147483646 w 25400"/>
              <a:gd name="T7" fmla="*/ 2147483646 h 14293"/>
              <a:gd name="T8" fmla="*/ 2147483646 w 25400"/>
              <a:gd name="T9" fmla="*/ 2147483646 h 14293"/>
              <a:gd name="T10" fmla="*/ 2147483646 w 25400"/>
              <a:gd name="T11" fmla="*/ 2147483646 h 14293"/>
              <a:gd name="T12" fmla="*/ 2147483646 w 25400"/>
              <a:gd name="T13" fmla="*/ 2147483646 h 14293"/>
              <a:gd name="T14" fmla="*/ 2147483646 w 25400"/>
              <a:gd name="T15" fmla="*/ 2147483646 h 14293"/>
              <a:gd name="T16" fmla="*/ 2147483646 w 25400"/>
              <a:gd name="T17" fmla="*/ 2147483646 h 14293"/>
              <a:gd name="T18" fmla="*/ 2147483646 w 25400"/>
              <a:gd name="T19" fmla="*/ 2147483646 h 14293"/>
              <a:gd name="T20" fmla="*/ 2147483646 w 25400"/>
              <a:gd name="T21" fmla="*/ 2147483646 h 14293"/>
              <a:gd name="T22" fmla="*/ 2147483646 w 25400"/>
              <a:gd name="T23" fmla="*/ 2147483646 h 14293"/>
              <a:gd name="T24" fmla="*/ 2147483646 w 25400"/>
              <a:gd name="T25" fmla="*/ 2147483646 h 14293"/>
              <a:gd name="T26" fmla="*/ 2147483646 w 25400"/>
              <a:gd name="T27" fmla="*/ 2147483646 h 14293"/>
              <a:gd name="T28" fmla="*/ 2147483646 w 25400"/>
              <a:gd name="T29" fmla="*/ 1795967359 h 14293"/>
              <a:gd name="T30" fmla="*/ 2147483646 w 25400"/>
              <a:gd name="T31" fmla="*/ 1594752977 h 14293"/>
              <a:gd name="T32" fmla="*/ 2147483646 w 25400"/>
              <a:gd name="T33" fmla="*/ 1556766000 h 14293"/>
              <a:gd name="T34" fmla="*/ 2147483646 w 25400"/>
              <a:gd name="T35" fmla="*/ 1734037599 h 14293"/>
              <a:gd name="T36" fmla="*/ 2147483646 w 25400"/>
              <a:gd name="T37" fmla="*/ 1693748468 h 14293"/>
              <a:gd name="T38" fmla="*/ 2147483646 w 25400"/>
              <a:gd name="T39" fmla="*/ 1496447460 h 14293"/>
              <a:gd name="T40" fmla="*/ 2147483646 w 25400"/>
              <a:gd name="T41" fmla="*/ 1139141965 h 14293"/>
              <a:gd name="T42" fmla="*/ 2147483646 w 25400"/>
              <a:gd name="T43" fmla="*/ 938157415 h 14293"/>
              <a:gd name="T44" fmla="*/ 2147483646 w 25400"/>
              <a:gd name="T45" fmla="*/ 900170918 h 14293"/>
              <a:gd name="T46" fmla="*/ 2147483646 w 25400"/>
              <a:gd name="T47" fmla="*/ 1076521271 h 14293"/>
              <a:gd name="T48" fmla="*/ 2147483646 w 25400"/>
              <a:gd name="T49" fmla="*/ 1035771998 h 14293"/>
              <a:gd name="T50" fmla="*/ 2147483646 w 25400"/>
              <a:gd name="T51" fmla="*/ 838470989 h 14293"/>
              <a:gd name="T52" fmla="*/ 2147483646 w 25400"/>
              <a:gd name="T53" fmla="*/ 481165494 h 14293"/>
              <a:gd name="T54" fmla="*/ 2147483646 w 25400"/>
              <a:gd name="T55" fmla="*/ 280180944 h 14293"/>
              <a:gd name="T56" fmla="*/ 2147483646 w 25400"/>
              <a:gd name="T57" fmla="*/ 241964135 h 14293"/>
              <a:gd name="T58" fmla="*/ 2147483646 w 25400"/>
              <a:gd name="T59" fmla="*/ 418544800 h 14293"/>
              <a:gd name="T60" fmla="*/ 2147483646 w 25400"/>
              <a:gd name="T61" fmla="*/ 422919276 h 14293"/>
              <a:gd name="T62" fmla="*/ 2147483646 w 25400"/>
              <a:gd name="T63" fmla="*/ 0 h 14293"/>
              <a:gd name="T64" fmla="*/ 0 w 25400"/>
              <a:gd name="T65" fmla="*/ 0 h 14293"/>
              <a:gd name="T66" fmla="*/ 0 w 25400"/>
              <a:gd name="T67" fmla="*/ 2147483646 h 1429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5400" h="14293">
                <a:moveTo>
                  <a:pt x="0" y="14293"/>
                </a:moveTo>
                <a:lnTo>
                  <a:pt x="11682" y="14293"/>
                </a:lnTo>
                <a:cubicBezTo>
                  <a:pt x="11492" y="13905"/>
                  <a:pt x="11303" y="13517"/>
                  <a:pt x="11303" y="13517"/>
                </a:cubicBezTo>
                <a:cubicBezTo>
                  <a:pt x="11303" y="13517"/>
                  <a:pt x="11074" y="13038"/>
                  <a:pt x="11469" y="12643"/>
                </a:cubicBezTo>
                <a:cubicBezTo>
                  <a:pt x="11705" y="12407"/>
                  <a:pt x="12051" y="12349"/>
                  <a:pt x="12342" y="12478"/>
                </a:cubicBezTo>
                <a:cubicBezTo>
                  <a:pt x="12354" y="12483"/>
                  <a:pt x="13914" y="13245"/>
                  <a:pt x="13914" y="13245"/>
                </a:cubicBezTo>
                <a:cubicBezTo>
                  <a:pt x="13914" y="13245"/>
                  <a:pt x="14350" y="13466"/>
                  <a:pt x="14748" y="13067"/>
                </a:cubicBezTo>
                <a:cubicBezTo>
                  <a:pt x="14979" y="12837"/>
                  <a:pt x="15040" y="12503"/>
                  <a:pt x="14919" y="12211"/>
                </a:cubicBezTo>
                <a:cubicBezTo>
                  <a:pt x="14910" y="12193"/>
                  <a:pt x="14161" y="10659"/>
                  <a:pt x="14161" y="10659"/>
                </a:cubicBezTo>
                <a:cubicBezTo>
                  <a:pt x="14161" y="10659"/>
                  <a:pt x="13932" y="10180"/>
                  <a:pt x="14327" y="9785"/>
                </a:cubicBezTo>
                <a:cubicBezTo>
                  <a:pt x="14564" y="9549"/>
                  <a:pt x="14909" y="9491"/>
                  <a:pt x="15200" y="9620"/>
                </a:cubicBezTo>
                <a:cubicBezTo>
                  <a:pt x="15213" y="9625"/>
                  <a:pt x="16773" y="10387"/>
                  <a:pt x="16773" y="10387"/>
                </a:cubicBezTo>
                <a:cubicBezTo>
                  <a:pt x="16773" y="10387"/>
                  <a:pt x="17208" y="10608"/>
                  <a:pt x="17607" y="10209"/>
                </a:cubicBezTo>
                <a:cubicBezTo>
                  <a:pt x="17837" y="9979"/>
                  <a:pt x="17898" y="9645"/>
                  <a:pt x="17777" y="9353"/>
                </a:cubicBezTo>
                <a:cubicBezTo>
                  <a:pt x="17768" y="9335"/>
                  <a:pt x="17020" y="7801"/>
                  <a:pt x="17020" y="7801"/>
                </a:cubicBezTo>
                <a:cubicBezTo>
                  <a:pt x="17020" y="7801"/>
                  <a:pt x="16791" y="7322"/>
                  <a:pt x="17185" y="6927"/>
                </a:cubicBezTo>
                <a:cubicBezTo>
                  <a:pt x="17422" y="6691"/>
                  <a:pt x="17767" y="6633"/>
                  <a:pt x="18058" y="6762"/>
                </a:cubicBezTo>
                <a:cubicBezTo>
                  <a:pt x="18071" y="6767"/>
                  <a:pt x="19628" y="7532"/>
                  <a:pt x="19628" y="7532"/>
                </a:cubicBezTo>
                <a:cubicBezTo>
                  <a:pt x="19628" y="7532"/>
                  <a:pt x="20093" y="7723"/>
                  <a:pt x="20459" y="7357"/>
                </a:cubicBezTo>
                <a:cubicBezTo>
                  <a:pt x="20689" y="7127"/>
                  <a:pt x="20750" y="6793"/>
                  <a:pt x="20629" y="6500"/>
                </a:cubicBezTo>
                <a:cubicBezTo>
                  <a:pt x="20620" y="6483"/>
                  <a:pt x="19872" y="4948"/>
                  <a:pt x="19872" y="4948"/>
                </a:cubicBezTo>
                <a:cubicBezTo>
                  <a:pt x="19872" y="4948"/>
                  <a:pt x="19643" y="4470"/>
                  <a:pt x="20038" y="4075"/>
                </a:cubicBezTo>
                <a:cubicBezTo>
                  <a:pt x="20274" y="3838"/>
                  <a:pt x="20619" y="3781"/>
                  <a:pt x="20911" y="3910"/>
                </a:cubicBezTo>
                <a:cubicBezTo>
                  <a:pt x="20923" y="3915"/>
                  <a:pt x="22483" y="4676"/>
                  <a:pt x="22483" y="4676"/>
                </a:cubicBezTo>
                <a:cubicBezTo>
                  <a:pt x="22483" y="4676"/>
                  <a:pt x="22919" y="4897"/>
                  <a:pt x="23317" y="4499"/>
                </a:cubicBezTo>
                <a:cubicBezTo>
                  <a:pt x="23547" y="4268"/>
                  <a:pt x="23608" y="3935"/>
                  <a:pt x="23487" y="3642"/>
                </a:cubicBezTo>
                <a:cubicBezTo>
                  <a:pt x="23479" y="3624"/>
                  <a:pt x="22730" y="2090"/>
                  <a:pt x="22730" y="2090"/>
                </a:cubicBezTo>
                <a:cubicBezTo>
                  <a:pt x="22730" y="2090"/>
                  <a:pt x="22501" y="1611"/>
                  <a:pt x="22896" y="1217"/>
                </a:cubicBezTo>
                <a:cubicBezTo>
                  <a:pt x="23132" y="980"/>
                  <a:pt x="23478" y="922"/>
                  <a:pt x="23769" y="1051"/>
                </a:cubicBezTo>
                <a:cubicBezTo>
                  <a:pt x="23781" y="1056"/>
                  <a:pt x="25342" y="1818"/>
                  <a:pt x="25342" y="1818"/>
                </a:cubicBezTo>
                <a:cubicBezTo>
                  <a:pt x="25342" y="1818"/>
                  <a:pt x="25363" y="1827"/>
                  <a:pt x="25400" y="1837"/>
                </a:cubicBezTo>
                <a:lnTo>
                  <a:pt x="25400" y="0"/>
                </a:lnTo>
                <a:lnTo>
                  <a:pt x="0" y="0"/>
                </a:lnTo>
                <a:lnTo>
                  <a:pt x="0" y="14293"/>
                </a:lnTo>
                <a:close/>
              </a:path>
            </a:pathLst>
          </a:custGeom>
          <a:solidFill>
            <a:srgbClr val="FD4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>
            <a:extLst>
              <a:ext uri="{FF2B5EF4-FFF2-40B4-BE49-F238E27FC236}">
                <a16:creationId xmlns:a16="http://schemas.microsoft.com/office/drawing/2014/main" id="{545B714D-596D-2340-86B9-A2BAA39C7F86}"/>
              </a:ext>
            </a:extLst>
          </p:cNvPr>
          <p:cNvGrpSpPr/>
          <p:nvPr userDrawn="1"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17131D29-15C6-EC4B-AA51-E8E7D2046F36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48DACE1D-ABBE-6249-B2E9-1D30E4DA00EB}"/>
                </a:ext>
              </a:extLst>
            </p:cNvPr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16F7351-21AA-C447-B1FA-36D968854B7D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5CB2E564-64C0-A64F-BE7F-20DB8E931A03}"/>
                </a:ext>
              </a:extLst>
            </p:cNvPr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B228F4A1-9867-1248-8ECD-E3DAB3121CE8}"/>
                </a:ext>
              </a:extLst>
            </p:cNvPr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8D33DC02-DF0C-DD4A-A5CE-55655CFD8764}"/>
                </a:ext>
              </a:extLst>
            </p:cNvPr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>
              <a:extLst>
                <a:ext uri="{FF2B5EF4-FFF2-40B4-BE49-F238E27FC236}">
                  <a16:creationId xmlns:a16="http://schemas.microsoft.com/office/drawing/2014/main" id="{6670E061-CAA1-E141-B856-4ADFAE5B9C57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2C2338D0-4EF6-1040-B4C4-E786F5EF58A9}"/>
                </a:ext>
              </a:extLst>
            </p:cNvPr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55260B98-7B8C-AE43-A19B-FD1E224A72EF}"/>
                </a:ext>
              </a:extLst>
            </p:cNvPr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8B27C733-81B7-4E4D-B588-C2CF114C3A3C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ED43B3D3-E5BD-CC4A-9F08-BED40E4E0322}"/>
                </a:ext>
              </a:extLst>
            </p:cNvPr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416492806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5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>
            <a:extLst>
              <a:ext uri="{FF2B5EF4-FFF2-40B4-BE49-F238E27FC236}">
                <a16:creationId xmlns:a16="http://schemas.microsoft.com/office/drawing/2014/main" id="{2543D4DE-5B6F-1548-A6EF-F8E453CFD8F1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-17463" y="-17463"/>
            <a:ext cx="9726613" cy="6875463"/>
          </a:xfrm>
          <a:custGeom>
            <a:avLst/>
            <a:gdLst>
              <a:gd name="T0" fmla="*/ 6240358 w 20233"/>
              <a:gd name="T1" fmla="*/ 3005491 h 14300"/>
              <a:gd name="T2" fmla="*/ 6240358 w 20233"/>
              <a:gd name="T3" fmla="*/ 2147483646 h 14300"/>
              <a:gd name="T4" fmla="*/ 1735565616 w 20233"/>
              <a:gd name="T5" fmla="*/ 2147483646 h 14300"/>
              <a:gd name="T6" fmla="*/ 1734641172 w 20233"/>
              <a:gd name="T7" fmla="*/ 2147483646 h 14300"/>
              <a:gd name="T8" fmla="*/ 2147483646 w 20233"/>
              <a:gd name="T9" fmla="*/ 2147483646 h 14300"/>
              <a:gd name="T10" fmla="*/ 2147483646 w 20233"/>
              <a:gd name="T11" fmla="*/ 2147483646 h 14300"/>
              <a:gd name="T12" fmla="*/ 2147483646 w 20233"/>
              <a:gd name="T13" fmla="*/ 2147483646 h 14300"/>
              <a:gd name="T14" fmla="*/ 2147483646 w 20233"/>
              <a:gd name="T15" fmla="*/ 2100345285 h 14300"/>
              <a:gd name="T16" fmla="*/ 2147483646 w 20233"/>
              <a:gd name="T17" fmla="*/ 2101501132 h 14300"/>
              <a:gd name="T18" fmla="*/ 2147483646 w 20233"/>
              <a:gd name="T19" fmla="*/ 1680044867 h 14300"/>
              <a:gd name="T20" fmla="*/ 2147483646 w 20233"/>
              <a:gd name="T21" fmla="*/ 1681200714 h 14300"/>
              <a:gd name="T22" fmla="*/ 2147483646 w 20233"/>
              <a:gd name="T23" fmla="*/ 1259975713 h 14300"/>
              <a:gd name="T24" fmla="*/ 2147483646 w 20233"/>
              <a:gd name="T25" fmla="*/ 1261132041 h 14300"/>
              <a:gd name="T26" fmla="*/ 2147483646 w 20233"/>
              <a:gd name="T27" fmla="*/ 839675775 h 14300"/>
              <a:gd name="T28" fmla="*/ 2147483646 w 20233"/>
              <a:gd name="T29" fmla="*/ 840831622 h 14300"/>
              <a:gd name="T30" fmla="*/ 2147483646 w 20233"/>
              <a:gd name="T31" fmla="*/ 419606622 h 14300"/>
              <a:gd name="T32" fmla="*/ 2147483646 w 20233"/>
              <a:gd name="T33" fmla="*/ 420762469 h 14300"/>
              <a:gd name="T34" fmla="*/ 2147483646 w 20233"/>
              <a:gd name="T35" fmla="*/ 0 h 14300"/>
              <a:gd name="T36" fmla="*/ 6240358 w 20233"/>
              <a:gd name="T37" fmla="*/ 3005491 h 1430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20233" h="14300">
                <a:moveTo>
                  <a:pt x="27" y="13"/>
                </a:moveTo>
                <a:cubicBezTo>
                  <a:pt x="-68" y="4714"/>
                  <a:pt x="122" y="9599"/>
                  <a:pt x="27" y="14300"/>
                </a:cubicBezTo>
                <a:lnTo>
                  <a:pt x="7509" y="14300"/>
                </a:lnTo>
                <a:cubicBezTo>
                  <a:pt x="7508" y="13732"/>
                  <a:pt x="7506" y="13163"/>
                  <a:pt x="7505" y="12595"/>
                </a:cubicBezTo>
                <a:lnTo>
                  <a:pt x="9327" y="12600"/>
                </a:lnTo>
                <a:cubicBezTo>
                  <a:pt x="9325" y="11992"/>
                  <a:pt x="9324" y="11385"/>
                  <a:pt x="9322" y="10777"/>
                </a:cubicBezTo>
                <a:lnTo>
                  <a:pt x="11145" y="10782"/>
                </a:lnTo>
                <a:cubicBezTo>
                  <a:pt x="11143" y="10216"/>
                  <a:pt x="11142" y="9651"/>
                  <a:pt x="11140" y="9085"/>
                </a:cubicBezTo>
                <a:lnTo>
                  <a:pt x="12962" y="9090"/>
                </a:lnTo>
                <a:cubicBezTo>
                  <a:pt x="12960" y="8482"/>
                  <a:pt x="12959" y="7875"/>
                  <a:pt x="12957" y="7267"/>
                </a:cubicBezTo>
                <a:lnTo>
                  <a:pt x="14780" y="7272"/>
                </a:lnTo>
                <a:cubicBezTo>
                  <a:pt x="14778" y="6665"/>
                  <a:pt x="14777" y="6057"/>
                  <a:pt x="14775" y="5450"/>
                </a:cubicBezTo>
                <a:lnTo>
                  <a:pt x="16598" y="5455"/>
                </a:lnTo>
                <a:cubicBezTo>
                  <a:pt x="16596" y="4847"/>
                  <a:pt x="16595" y="4240"/>
                  <a:pt x="16593" y="3632"/>
                </a:cubicBezTo>
                <a:lnTo>
                  <a:pt x="18415" y="3637"/>
                </a:lnTo>
                <a:cubicBezTo>
                  <a:pt x="18413" y="3030"/>
                  <a:pt x="18412" y="2422"/>
                  <a:pt x="18410" y="1815"/>
                </a:cubicBezTo>
                <a:lnTo>
                  <a:pt x="20233" y="1820"/>
                </a:lnTo>
                <a:cubicBezTo>
                  <a:pt x="20231" y="1213"/>
                  <a:pt x="20230" y="607"/>
                  <a:pt x="20228" y="0"/>
                </a:cubicBezTo>
                <a:lnTo>
                  <a:pt x="27" y="13"/>
                </a:lnTo>
                <a:close/>
              </a:path>
            </a:pathLst>
          </a:custGeom>
          <a:solidFill>
            <a:srgbClr val="FD4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>
            <a:extLst>
              <a:ext uri="{FF2B5EF4-FFF2-40B4-BE49-F238E27FC236}">
                <a16:creationId xmlns:a16="http://schemas.microsoft.com/office/drawing/2014/main" id="{08FC238B-BFA5-C34A-A223-2DE4D22FA6B6}"/>
              </a:ext>
            </a:extLst>
          </p:cNvPr>
          <p:cNvGrpSpPr/>
          <p:nvPr userDrawn="1"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70AFCE7E-E449-824D-8EE5-09B082CBE250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1321D00B-9C76-E344-9F25-8C6AC5493AB6}"/>
                </a:ext>
              </a:extLst>
            </p:cNvPr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9E30390-B1CD-5343-9548-B41ADB7048D2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1FD44E75-D80E-B34B-A8FF-52A85AF396E9}"/>
                </a:ext>
              </a:extLst>
            </p:cNvPr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32780334-9CEE-914D-B2E0-4F2F8D5747A4}"/>
                </a:ext>
              </a:extLst>
            </p:cNvPr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501F984C-F5EE-B14F-81AD-29B5A9400200}"/>
                </a:ext>
              </a:extLst>
            </p:cNvPr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>
              <a:extLst>
                <a:ext uri="{FF2B5EF4-FFF2-40B4-BE49-F238E27FC236}">
                  <a16:creationId xmlns:a16="http://schemas.microsoft.com/office/drawing/2014/main" id="{5AFCB33F-41B0-1344-B907-F01A63E6A758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D474253C-F0FE-5044-BAA4-B9FA5BF8CFAA}"/>
                </a:ext>
              </a:extLst>
            </p:cNvPr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C1288E46-363D-6944-8BDE-F87C5E072605}"/>
                </a:ext>
              </a:extLst>
            </p:cNvPr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AF5D3696-185F-7F43-8D06-37E6E3F8B9E2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0249C1B9-1E6E-634F-999C-DDDDFE0DD0DA}"/>
                </a:ext>
              </a:extLst>
            </p:cNvPr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34405267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5 B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>
            <a:extLst>
              <a:ext uri="{FF2B5EF4-FFF2-40B4-BE49-F238E27FC236}">
                <a16:creationId xmlns:a16="http://schemas.microsoft.com/office/drawing/2014/main" id="{0198CBC9-9B2D-4B42-A602-0ECC51A0F8BA}"/>
              </a:ext>
            </a:extLst>
          </p:cNvPr>
          <p:cNvSpPr>
            <a:spLocks/>
          </p:cNvSpPr>
          <p:nvPr userDrawn="1"/>
        </p:nvSpPr>
        <p:spPr bwMode="auto">
          <a:xfrm>
            <a:off x="0" y="0"/>
            <a:ext cx="12193588" cy="6858000"/>
          </a:xfrm>
          <a:custGeom>
            <a:avLst/>
            <a:gdLst>
              <a:gd name="T0" fmla="*/ 0 w 25400"/>
              <a:gd name="T1" fmla="*/ 0 h 14300"/>
              <a:gd name="T2" fmla="*/ 0 w 25400"/>
              <a:gd name="T3" fmla="*/ 2147483646 h 14300"/>
              <a:gd name="T4" fmla="*/ 2147483646 w 25400"/>
              <a:gd name="T5" fmla="*/ 2147483646 h 14300"/>
              <a:gd name="T6" fmla="*/ 2147483646 w 25400"/>
              <a:gd name="T7" fmla="*/ 2147483646 h 14300"/>
              <a:gd name="T8" fmla="*/ 2147483646 w 25400"/>
              <a:gd name="T9" fmla="*/ 2147483646 h 14300"/>
              <a:gd name="T10" fmla="*/ 2147483646 w 25400"/>
              <a:gd name="T11" fmla="*/ 2147483646 h 14300"/>
              <a:gd name="T12" fmla="*/ 2147483646 w 25400"/>
              <a:gd name="T13" fmla="*/ 2147483646 h 14300"/>
              <a:gd name="T14" fmla="*/ 2147483646 w 25400"/>
              <a:gd name="T15" fmla="*/ 2089526133 h 14300"/>
              <a:gd name="T16" fmla="*/ 2147483646 w 25400"/>
              <a:gd name="T17" fmla="*/ 2090676167 h 14300"/>
              <a:gd name="T18" fmla="*/ 2147483646 w 25400"/>
              <a:gd name="T19" fmla="*/ 1671390996 h 14300"/>
              <a:gd name="T20" fmla="*/ 2147483646 w 25400"/>
              <a:gd name="T21" fmla="*/ 1672541030 h 14300"/>
              <a:gd name="T22" fmla="*/ 2147483646 w 25400"/>
              <a:gd name="T23" fmla="*/ 1253485577 h 14300"/>
              <a:gd name="T24" fmla="*/ 2147483646 w 25400"/>
              <a:gd name="T25" fmla="*/ 1254635611 h 14300"/>
              <a:gd name="T26" fmla="*/ 2147483646 w 25400"/>
              <a:gd name="T27" fmla="*/ 835350440 h 14300"/>
              <a:gd name="T28" fmla="*/ 2147483646 w 25400"/>
              <a:gd name="T29" fmla="*/ 836500474 h 14300"/>
              <a:gd name="T30" fmla="*/ 2147483646 w 25400"/>
              <a:gd name="T31" fmla="*/ 0 h 14300"/>
              <a:gd name="T32" fmla="*/ 0 w 25400"/>
              <a:gd name="T33" fmla="*/ 0 h 143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5400" h="14300">
                <a:moveTo>
                  <a:pt x="0" y="0"/>
                </a:moveTo>
                <a:lnTo>
                  <a:pt x="0" y="14300"/>
                </a:lnTo>
                <a:lnTo>
                  <a:pt x="14503" y="14300"/>
                </a:lnTo>
                <a:lnTo>
                  <a:pt x="14498" y="12595"/>
                </a:lnTo>
                <a:lnTo>
                  <a:pt x="16321" y="12600"/>
                </a:lnTo>
                <a:lnTo>
                  <a:pt x="16316" y="10777"/>
                </a:lnTo>
                <a:lnTo>
                  <a:pt x="18138" y="10782"/>
                </a:lnTo>
                <a:lnTo>
                  <a:pt x="18133" y="9085"/>
                </a:lnTo>
                <a:lnTo>
                  <a:pt x="19956" y="9090"/>
                </a:lnTo>
                <a:lnTo>
                  <a:pt x="19951" y="7267"/>
                </a:lnTo>
                <a:lnTo>
                  <a:pt x="21773" y="7272"/>
                </a:lnTo>
                <a:lnTo>
                  <a:pt x="21768" y="5450"/>
                </a:lnTo>
                <a:lnTo>
                  <a:pt x="23591" y="5455"/>
                </a:lnTo>
                <a:lnTo>
                  <a:pt x="23586" y="3632"/>
                </a:lnTo>
                <a:lnTo>
                  <a:pt x="25400" y="3637"/>
                </a:lnTo>
                <a:lnTo>
                  <a:pt x="25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D4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>
            <a:extLst>
              <a:ext uri="{FF2B5EF4-FFF2-40B4-BE49-F238E27FC236}">
                <a16:creationId xmlns:a16="http://schemas.microsoft.com/office/drawing/2014/main" id="{008FE38B-BE1A-B742-8221-A392678BAA0F}"/>
              </a:ext>
            </a:extLst>
          </p:cNvPr>
          <p:cNvGrpSpPr/>
          <p:nvPr userDrawn="1"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CCC23E7A-81B2-094A-A8A9-7B2C9A13BFAA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9DC8A0CE-B74D-7E43-A127-F7218EA03A9F}"/>
                </a:ext>
              </a:extLst>
            </p:cNvPr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0C2F3A6-5C6D-C24D-9B95-C669D82E2AA9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9F2D8B54-319D-9B49-B323-AFEF6C5CDD50}"/>
                </a:ext>
              </a:extLst>
            </p:cNvPr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E5735243-DF29-D14C-A8BB-3D3C1F8E6CC9}"/>
                </a:ext>
              </a:extLst>
            </p:cNvPr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1B9DDA02-E357-F240-BD77-F31034859671}"/>
                </a:ext>
              </a:extLst>
            </p:cNvPr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>
              <a:extLst>
                <a:ext uri="{FF2B5EF4-FFF2-40B4-BE49-F238E27FC236}">
                  <a16:creationId xmlns:a16="http://schemas.microsoft.com/office/drawing/2014/main" id="{E2C66098-480F-D44F-A743-F29E3DF85E1B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9E644C07-8AA0-C242-B948-053EDB226224}"/>
                </a:ext>
              </a:extLst>
            </p:cNvPr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6FEB4D71-6FEE-6F47-9E15-0A4D7636D169}"/>
                </a:ext>
              </a:extLst>
            </p:cNvPr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ADC089F8-335A-ED49-B9DE-28B75C5DA02E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36EFFC85-F92F-5B41-A824-DA2577B99AA2}"/>
                </a:ext>
              </a:extLst>
            </p:cNvPr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428219726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009246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Päivämäärän paikkamerkki 3">
            <a:extLst>
              <a:ext uri="{FF2B5EF4-FFF2-40B4-BE49-F238E27FC236}">
                <a16:creationId xmlns:a16="http://schemas.microsoft.com/office/drawing/2014/main" id="{903D7D53-46A4-3143-99DD-FC6728B9F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9C3C3-7881-6E42-816F-9BD57891F662}" type="datetime1">
              <a:rPr lang="fi-FI"/>
              <a:pPr>
                <a:defRPr/>
              </a:pPr>
              <a:t>13.12.2022</a:t>
            </a:fld>
            <a:endParaRPr lang="fi-FI"/>
          </a:p>
        </p:txBody>
      </p: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01E8BBAA-C232-F94A-A68C-BE1B03D5C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7CB41934-8E7C-CC47-9298-108FC4603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0EC95-FA4D-C349-B791-B7A7FA0FC639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7034965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">
    <p:bg>
      <p:bgPr>
        <a:solidFill>
          <a:srgbClr val="0092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yhmä 8">
            <a:extLst>
              <a:ext uri="{FF2B5EF4-FFF2-40B4-BE49-F238E27FC236}">
                <a16:creationId xmlns:a16="http://schemas.microsoft.com/office/drawing/2014/main" id="{DD55EEFD-E582-294C-BCDC-07DF44E7659E}"/>
              </a:ext>
            </a:extLst>
          </p:cNvPr>
          <p:cNvGrpSpPr/>
          <p:nvPr userDrawn="1"/>
        </p:nvGrpSpPr>
        <p:grpSpPr bwMode="black">
          <a:xfrm>
            <a:off x="465667" y="6222027"/>
            <a:ext cx="804333" cy="373549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B73BA208-7F8D-C547-B89F-6336D937CA8A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88F8E546-218F-4F45-ACFF-E6873D42EE94}"/>
                </a:ext>
              </a:extLst>
            </p:cNvPr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6" name="Rectangle 7">
              <a:extLst>
                <a:ext uri="{FF2B5EF4-FFF2-40B4-BE49-F238E27FC236}">
                  <a16:creationId xmlns:a16="http://schemas.microsoft.com/office/drawing/2014/main" id="{B572B999-172D-D14E-A5B9-641088C102F8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8E2C0146-6F97-3F42-B3F3-0C75F4BA5752}"/>
                </a:ext>
              </a:extLst>
            </p:cNvPr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C5FB946C-6136-1040-ABB9-4E8C82BA76C7}"/>
                </a:ext>
              </a:extLst>
            </p:cNvPr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2BEE1481-7A50-9C4C-9AD8-884FB64B28A3}"/>
                </a:ext>
              </a:extLst>
            </p:cNvPr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Rectangle 11">
              <a:extLst>
                <a:ext uri="{FF2B5EF4-FFF2-40B4-BE49-F238E27FC236}">
                  <a16:creationId xmlns:a16="http://schemas.microsoft.com/office/drawing/2014/main" id="{DC784CF2-57EE-4645-9CB2-154087E8982E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ACCEBE39-75D7-304E-94AE-82A7A1AFFA2F}"/>
                </a:ext>
              </a:extLst>
            </p:cNvPr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F42D90E7-ABDE-BC46-8D75-F3699F8186E2}"/>
                </a:ext>
              </a:extLst>
            </p:cNvPr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4DD5267E-79B7-F048-B4F0-62F70CDB3B4D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86DFF427-419B-E646-A8FE-E74E53C01FFE}"/>
                </a:ext>
              </a:extLst>
            </p:cNvPr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5" name="Päivämäärän paikkamerkki 3">
            <a:extLst>
              <a:ext uri="{FF2B5EF4-FFF2-40B4-BE49-F238E27FC236}">
                <a16:creationId xmlns:a16="http://schemas.microsoft.com/office/drawing/2014/main" id="{86504484-DA3B-B642-AF97-C1A06B1FA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6532649-A9D6-C64B-B067-D7500248247C}" type="datetime1">
              <a:rPr lang="fi-FI"/>
              <a:pPr>
                <a:defRPr/>
              </a:pPr>
              <a:t>13.12.2022</a:t>
            </a:fld>
            <a:endParaRPr lang="fi-FI"/>
          </a:p>
        </p:txBody>
      </p:sp>
      <p:sp>
        <p:nvSpPr>
          <p:cNvPr id="16" name="Alatunnisteen paikkamerkki 4">
            <a:extLst>
              <a:ext uri="{FF2B5EF4-FFF2-40B4-BE49-F238E27FC236}">
                <a16:creationId xmlns:a16="http://schemas.microsoft.com/office/drawing/2014/main" id="{93215B1E-96C9-064D-A53D-12E10FB84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17" name="Dian numeron paikkamerkki 5">
            <a:extLst>
              <a:ext uri="{FF2B5EF4-FFF2-40B4-BE49-F238E27FC236}">
                <a16:creationId xmlns:a16="http://schemas.microsoft.com/office/drawing/2014/main" id="{35055C11-9C96-F847-9873-B02DCE9EB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1BAE439-3398-3E41-8BC6-FE1C8FB8A0A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4847216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2FF27DB-4B64-BC46-85CA-3823275B0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222A3A-6AC1-6B4C-BBAC-4626E10D6D6A}" type="datetime1">
              <a:rPr lang="fi-FI"/>
              <a:pPr>
                <a:defRPr/>
              </a:pPr>
              <a:t>13.12.2022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40E915B-69E2-C148-8B11-21F7F6257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56B0E25-AE12-8148-B83C-980220BEB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AB7C29-DB73-8547-9811-176A6939CD87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8825581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6">
            <a:extLst>
              <a:ext uri="{FF2B5EF4-FFF2-40B4-BE49-F238E27FC236}">
                <a16:creationId xmlns:a16="http://schemas.microsoft.com/office/drawing/2014/main" id="{09E44C3C-E982-5940-B925-E61962AD20C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050588" y="0"/>
            <a:ext cx="1141412" cy="6858000"/>
          </a:xfrm>
          <a:prstGeom prst="rect">
            <a:avLst/>
          </a:prstGeom>
          <a:solidFill>
            <a:srgbClr val="0092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fi-FI" alt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EA4472A0-8557-EC4D-A929-269AFC1DF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A05DE8-60B6-7843-BC68-88C55B1A2E45}" type="datetime1">
              <a:rPr lang="fi-FI"/>
              <a:pPr>
                <a:defRPr/>
              </a:pPr>
              <a:t>13.12.2022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444F33DF-2200-5346-8E7C-C932D53D2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10F6AB39-1B11-FC40-B81E-0F388C6C5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6B87487-27E2-844C-9320-20C4C0389E59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3561581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195200"/>
            <a:ext cx="5364000" cy="49824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195200"/>
            <a:ext cx="5364000" cy="49824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2E7784DB-A40F-6948-BB3A-B74118FF5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8BC216-E771-DE47-93E6-36E8A3970688}" type="datetime1">
              <a:rPr lang="fi-FI"/>
              <a:pPr>
                <a:defRPr/>
              </a:pPr>
              <a:t>13.12.2022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B5E288BB-20AA-3B4B-813B-B692295BC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B2F546B8-064D-2E4C-B78C-6C8D0118A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387829-B4A3-C34F-A5BD-387FB5956A4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89011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metr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yhmä 8">
            <a:extLst>
              <a:ext uri="{FF2B5EF4-FFF2-40B4-BE49-F238E27FC236}">
                <a16:creationId xmlns:a16="http://schemas.microsoft.com/office/drawing/2014/main" id="{D3BCF45F-058B-F54B-864B-4384C94D5594}"/>
              </a:ext>
            </a:extLst>
          </p:cNvPr>
          <p:cNvGrpSpPr/>
          <p:nvPr userDrawn="1"/>
        </p:nvGrpSpPr>
        <p:grpSpPr bwMode="black">
          <a:xfrm>
            <a:off x="465667" y="6222027"/>
            <a:ext cx="804333" cy="373549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D7BEB1A6-BDF9-B549-A569-D84503CBAC95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4CAA62F5-2744-BA48-BB9B-8AED188DAD71}"/>
                </a:ext>
              </a:extLst>
            </p:cNvPr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6" name="Rectangle 7">
              <a:extLst>
                <a:ext uri="{FF2B5EF4-FFF2-40B4-BE49-F238E27FC236}">
                  <a16:creationId xmlns:a16="http://schemas.microsoft.com/office/drawing/2014/main" id="{CCD41613-CE7B-DB4F-895E-CA034746A96C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BB25BB9C-C565-894C-B40C-7F6FD86131C0}"/>
                </a:ext>
              </a:extLst>
            </p:cNvPr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7D332ED0-3A61-AA43-B232-616A336C99B3}"/>
                </a:ext>
              </a:extLst>
            </p:cNvPr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47E88615-EB04-1A4F-923F-96F9FC27204F}"/>
                </a:ext>
              </a:extLst>
            </p:cNvPr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Rectangle 11">
              <a:extLst>
                <a:ext uri="{FF2B5EF4-FFF2-40B4-BE49-F238E27FC236}">
                  <a16:creationId xmlns:a16="http://schemas.microsoft.com/office/drawing/2014/main" id="{3839D75D-4484-2848-BCDC-EF364FB2CFCD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A44A91D2-4267-E24E-A342-3C4325628897}"/>
                </a:ext>
              </a:extLst>
            </p:cNvPr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4F8575DC-3F85-324B-BB50-B164E9838121}"/>
                </a:ext>
              </a:extLst>
            </p:cNvPr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2DB2E5B7-E8AE-BA4F-8632-E690AA6A80F0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D5A4ABDC-B8EE-6E4A-88DF-8EE4F8C27E83}"/>
                </a:ext>
              </a:extLst>
            </p:cNvPr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5" name="Päivämäärän paikkamerkki 3">
            <a:extLst>
              <a:ext uri="{FF2B5EF4-FFF2-40B4-BE49-F238E27FC236}">
                <a16:creationId xmlns:a16="http://schemas.microsoft.com/office/drawing/2014/main" id="{4831BCAE-0148-C84C-84AD-B60B49894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82B1B97-CB45-BD44-9898-23484FB75DC1}" type="datetime1">
              <a:rPr lang="fi-FI"/>
              <a:pPr>
                <a:defRPr/>
              </a:pPr>
              <a:t>13.12.2022</a:t>
            </a:fld>
            <a:endParaRPr lang="fi-FI"/>
          </a:p>
        </p:txBody>
      </p:sp>
      <p:sp>
        <p:nvSpPr>
          <p:cNvPr id="16" name="Alatunnisteen paikkamerkki 4">
            <a:extLst>
              <a:ext uri="{FF2B5EF4-FFF2-40B4-BE49-F238E27FC236}">
                <a16:creationId xmlns:a16="http://schemas.microsoft.com/office/drawing/2014/main" id="{F5C5C293-3B83-5F41-8443-3863C5AF3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17" name="Dian numeron paikkamerkki 5">
            <a:extLst>
              <a:ext uri="{FF2B5EF4-FFF2-40B4-BE49-F238E27FC236}">
                <a16:creationId xmlns:a16="http://schemas.microsoft.com/office/drawing/2014/main" id="{FEEF590B-916C-D745-8A4E-429A85052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6BD388D-F077-C146-BDB8-5E4EB72EE779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290656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935804"/>
            <a:ext cx="5364000" cy="424179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935804"/>
            <a:ext cx="5364000" cy="424179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3"/>
          </p:nvPr>
        </p:nvSpPr>
        <p:spPr>
          <a:xfrm>
            <a:off x="457200" y="1555784"/>
            <a:ext cx="5364163" cy="409203"/>
          </a:xfrm>
        </p:spPr>
        <p:txBody>
          <a:bodyPr/>
          <a:lstStyle>
            <a:lvl1pPr marL="0" indent="0">
              <a:buNone/>
              <a:defRPr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kstin paikkamerkki 9"/>
          <p:cNvSpPr>
            <a:spLocks noGrp="1"/>
          </p:cNvSpPr>
          <p:nvPr>
            <p:ph type="body" sz="quarter" idx="14"/>
          </p:nvPr>
        </p:nvSpPr>
        <p:spPr>
          <a:xfrm>
            <a:off x="6174000" y="1555784"/>
            <a:ext cx="5364163" cy="409203"/>
          </a:xfrm>
        </p:spPr>
        <p:txBody>
          <a:bodyPr/>
          <a:lstStyle>
            <a:lvl1pPr marL="0" indent="0">
              <a:buNone/>
              <a:defRPr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A3D13DC7-4787-E644-BCB5-4CC184DBDAF4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F17A88-1BCE-984F-AFF4-63CB06EE72FB}" type="datetime1">
              <a:rPr lang="fi-FI"/>
              <a:pPr>
                <a:defRPr/>
              </a:pPr>
              <a:t>13.12.2022</a:t>
            </a:fld>
            <a:endParaRPr lang="fi-FI"/>
          </a:p>
        </p:txBody>
      </p:sp>
      <p:sp>
        <p:nvSpPr>
          <p:cNvPr id="8" name="Alatunnisteen paikkamerkki 4">
            <a:extLst>
              <a:ext uri="{FF2B5EF4-FFF2-40B4-BE49-F238E27FC236}">
                <a16:creationId xmlns:a16="http://schemas.microsoft.com/office/drawing/2014/main" id="{286E0C2D-C2E1-9D40-A012-7E1CEC63F1C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08B0320B-98E9-F144-8DFA-DB78C982727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A0853A-84D0-C34B-96A8-B31EE15E18DB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0719837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408562"/>
            <a:ext cx="6371618" cy="787615"/>
          </a:xfrm>
        </p:spPr>
        <p:txBody>
          <a:bodyPr/>
          <a:lstStyle/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195200"/>
            <a:ext cx="6371618" cy="49824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Kuvan paikkamerkki 9"/>
          <p:cNvSpPr>
            <a:spLocks noGrp="1"/>
          </p:cNvSpPr>
          <p:nvPr>
            <p:ph type="pic" sz="quarter" idx="13"/>
          </p:nvPr>
        </p:nvSpPr>
        <p:spPr>
          <a:xfrm>
            <a:off x="7131050" y="0"/>
            <a:ext cx="5060950" cy="6858000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 algn="r">
              <a:buNone/>
              <a:defRPr/>
            </a:lvl1pPr>
          </a:lstStyle>
          <a:p>
            <a:pPr lvl="0"/>
            <a:endParaRPr lang="fi-FI" noProof="0"/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55CECEBA-4098-734F-A645-CB502AB8617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9D35B3-91FF-834D-A073-16D8744D4605}" type="datetime1">
              <a:rPr lang="fi-FI"/>
              <a:pPr>
                <a:defRPr/>
              </a:pPr>
              <a:t>13.12.2022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391DF5C6-B080-D84B-B9F3-A3C6612F603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02A90598-6250-124F-8369-95DD1456609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EFCB40-8DBD-AA43-938C-34E5B6960BF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917191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3">
            <a:extLst>
              <a:ext uri="{FF2B5EF4-FFF2-40B4-BE49-F238E27FC236}">
                <a16:creationId xmlns:a16="http://schemas.microsoft.com/office/drawing/2014/main" id="{34C82A33-B5C4-E044-9686-8CA604678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DBC87-C6C4-4441-9C66-91AA3BABDBC0}" type="datetime1">
              <a:rPr lang="fi-FI"/>
              <a:pPr>
                <a:defRPr/>
              </a:pPr>
              <a:t>13.12.2022</a:t>
            </a:fld>
            <a:endParaRPr lang="fi-FI"/>
          </a:p>
        </p:txBody>
      </p: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7569114C-6352-2944-A840-417133D9C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870CB56D-AFA3-9541-8E15-5D0E04D6A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478AC8-DCCB-3643-88B8-AE62391B263E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2797368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>
            <a:extLst>
              <a:ext uri="{FF2B5EF4-FFF2-40B4-BE49-F238E27FC236}">
                <a16:creationId xmlns:a16="http://schemas.microsoft.com/office/drawing/2014/main" id="{D882121D-3BB8-8248-BB5A-A95A3B7ED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1BF32C-2CE8-B240-B27E-B57E2B22AA26}" type="datetime1">
              <a:rPr lang="fi-FI"/>
              <a:pPr>
                <a:defRPr/>
              </a:pPr>
              <a:t>13.12.2022</a:t>
            </a:fld>
            <a:endParaRPr lang="fi-FI"/>
          </a:p>
        </p:txBody>
      </p:sp>
      <p:sp>
        <p:nvSpPr>
          <p:cNvPr id="3" name="Alatunnisteen paikkamerkki 4">
            <a:extLst>
              <a:ext uri="{FF2B5EF4-FFF2-40B4-BE49-F238E27FC236}">
                <a16:creationId xmlns:a16="http://schemas.microsoft.com/office/drawing/2014/main" id="{1657AC71-099F-C24B-A86C-793D30436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4" name="Dian numeron paikkamerkki 5">
            <a:extLst>
              <a:ext uri="{FF2B5EF4-FFF2-40B4-BE49-F238E27FC236}">
                <a16:creationId xmlns:a16="http://schemas.microsoft.com/office/drawing/2014/main" id="{265DB19B-52FE-2141-85CA-3A6C95C5C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3F036-729F-894D-B012-D4A43E382C2C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0923060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1">
    <p:bg>
      <p:bgPr>
        <a:solidFill>
          <a:srgbClr val="FFC6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>
            <a:extLst>
              <a:ext uri="{FF2B5EF4-FFF2-40B4-BE49-F238E27FC236}">
                <a16:creationId xmlns:a16="http://schemas.microsoft.com/office/drawing/2014/main" id="{522C056B-AD02-CC41-9BAC-591688D06BB1}"/>
              </a:ext>
            </a:extLst>
          </p:cNvPr>
          <p:cNvSpPr>
            <a:spLocks/>
          </p:cNvSpPr>
          <p:nvPr userDrawn="1"/>
        </p:nvSpPr>
        <p:spPr bwMode="white">
          <a:xfrm>
            <a:off x="0" y="0"/>
            <a:ext cx="9393238" cy="6858000"/>
          </a:xfrm>
          <a:custGeom>
            <a:avLst/>
            <a:gdLst>
              <a:gd name="T0" fmla="*/ 1202620694 w 19559"/>
              <a:gd name="T1" fmla="*/ 2147483646 h 14300"/>
              <a:gd name="T2" fmla="*/ 1302493304 w 19559"/>
              <a:gd name="T3" fmla="*/ 2147483646 h 14300"/>
              <a:gd name="T4" fmla="*/ 1651931459 w 19559"/>
              <a:gd name="T5" fmla="*/ 2147483646 h 14300"/>
              <a:gd name="T6" fmla="*/ 1854674889 w 19559"/>
              <a:gd name="T7" fmla="*/ 2147483646 h 14300"/>
              <a:gd name="T8" fmla="*/ 2147483646 w 19559"/>
              <a:gd name="T9" fmla="*/ 2147483646 h 14300"/>
              <a:gd name="T10" fmla="*/ 2147483646 w 19559"/>
              <a:gd name="T11" fmla="*/ 2018686830 h 14300"/>
              <a:gd name="T12" fmla="*/ 2147483646 w 19559"/>
              <a:gd name="T13" fmla="*/ 1816519224 h 14300"/>
              <a:gd name="T14" fmla="*/ 2147483646 w 19559"/>
              <a:gd name="T15" fmla="*/ 1467843158 h 14300"/>
              <a:gd name="T16" fmla="*/ 2147483646 w 19559"/>
              <a:gd name="T17" fmla="*/ 1265675552 h 14300"/>
              <a:gd name="T18" fmla="*/ 2147483646 w 19559"/>
              <a:gd name="T19" fmla="*/ 917229684 h 14300"/>
              <a:gd name="T20" fmla="*/ 2147483646 w 19559"/>
              <a:gd name="T21" fmla="*/ 715062079 h 14300"/>
              <a:gd name="T22" fmla="*/ 2147483646 w 19559"/>
              <a:gd name="T23" fmla="*/ 366615731 h 14300"/>
              <a:gd name="T24" fmla="*/ 2147483646 w 19559"/>
              <a:gd name="T25" fmla="*/ 164678324 h 14300"/>
              <a:gd name="T26" fmla="*/ 2147483646 w 19559"/>
              <a:gd name="T27" fmla="*/ 0 h 14300"/>
              <a:gd name="T28" fmla="*/ 0 w 19559"/>
              <a:gd name="T29" fmla="*/ 0 h 14300"/>
              <a:gd name="T30" fmla="*/ 0 w 19559"/>
              <a:gd name="T31" fmla="*/ 2147483646 h 14300"/>
              <a:gd name="T32" fmla="*/ 1202620694 w 19559"/>
              <a:gd name="T33" fmla="*/ 2147483646 h 143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9559" h="14300">
                <a:moveTo>
                  <a:pt x="5214" y="14300"/>
                </a:moveTo>
                <a:cubicBezTo>
                  <a:pt x="5282" y="14078"/>
                  <a:pt x="5358" y="13854"/>
                  <a:pt x="5647" y="13565"/>
                </a:cubicBezTo>
                <a:cubicBezTo>
                  <a:pt x="6246" y="12966"/>
                  <a:pt x="6564" y="13285"/>
                  <a:pt x="7162" y="12686"/>
                </a:cubicBezTo>
                <a:cubicBezTo>
                  <a:pt x="7761" y="12087"/>
                  <a:pt x="7443" y="11769"/>
                  <a:pt x="8041" y="11171"/>
                </a:cubicBezTo>
                <a:cubicBezTo>
                  <a:pt x="8640" y="10572"/>
                  <a:pt x="8958" y="10890"/>
                  <a:pt x="9556" y="10292"/>
                </a:cubicBezTo>
                <a:cubicBezTo>
                  <a:pt x="10155" y="9693"/>
                  <a:pt x="9837" y="9375"/>
                  <a:pt x="10435" y="8777"/>
                </a:cubicBezTo>
                <a:cubicBezTo>
                  <a:pt x="11034" y="8178"/>
                  <a:pt x="11352" y="8496"/>
                  <a:pt x="11951" y="7898"/>
                </a:cubicBezTo>
                <a:cubicBezTo>
                  <a:pt x="12549" y="7299"/>
                  <a:pt x="12231" y="6981"/>
                  <a:pt x="12830" y="6382"/>
                </a:cubicBezTo>
                <a:cubicBezTo>
                  <a:pt x="13428" y="5784"/>
                  <a:pt x="13746" y="6102"/>
                  <a:pt x="14345" y="5503"/>
                </a:cubicBezTo>
                <a:cubicBezTo>
                  <a:pt x="14943" y="4905"/>
                  <a:pt x="14625" y="4587"/>
                  <a:pt x="15224" y="3988"/>
                </a:cubicBezTo>
                <a:cubicBezTo>
                  <a:pt x="15822" y="3390"/>
                  <a:pt x="16140" y="3708"/>
                  <a:pt x="16739" y="3109"/>
                </a:cubicBezTo>
                <a:cubicBezTo>
                  <a:pt x="17338" y="2511"/>
                  <a:pt x="17020" y="2192"/>
                  <a:pt x="17618" y="1594"/>
                </a:cubicBezTo>
                <a:cubicBezTo>
                  <a:pt x="18216" y="996"/>
                  <a:pt x="18534" y="1314"/>
                  <a:pt x="19132" y="716"/>
                </a:cubicBezTo>
                <a:cubicBezTo>
                  <a:pt x="19413" y="435"/>
                  <a:pt x="19492" y="216"/>
                  <a:pt x="19559" y="0"/>
                </a:cubicBezTo>
                <a:lnTo>
                  <a:pt x="0" y="0"/>
                </a:lnTo>
                <a:lnTo>
                  <a:pt x="0" y="14300"/>
                </a:lnTo>
                <a:lnTo>
                  <a:pt x="5214" y="14300"/>
                </a:lnTo>
                <a:close/>
              </a:path>
            </a:pathLst>
          </a:custGeom>
          <a:solidFill>
            <a:srgbClr val="0092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>
            <a:extLst>
              <a:ext uri="{FF2B5EF4-FFF2-40B4-BE49-F238E27FC236}">
                <a16:creationId xmlns:a16="http://schemas.microsoft.com/office/drawing/2014/main" id="{DA35A674-9678-AD44-90CB-71ACC939F041}"/>
              </a:ext>
            </a:extLst>
          </p:cNvPr>
          <p:cNvGrpSpPr/>
          <p:nvPr userDrawn="1"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9C4FFD00-4B00-8B41-B159-532195C06418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7F8B3C3F-FB51-B54D-9E66-7A26B807B164}"/>
                </a:ext>
              </a:extLst>
            </p:cNvPr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1DF265A-F4A2-734A-8647-1CA830F57786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81B23E4D-9B7A-684E-BD8D-B2E7BF7507C4}"/>
                </a:ext>
              </a:extLst>
            </p:cNvPr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A9D5D103-D602-3E4D-A4A8-EF1F82FDBA3D}"/>
                </a:ext>
              </a:extLst>
            </p:cNvPr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C1B58410-E822-C04C-9795-78BE03687127}"/>
                </a:ext>
              </a:extLst>
            </p:cNvPr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>
              <a:extLst>
                <a:ext uri="{FF2B5EF4-FFF2-40B4-BE49-F238E27FC236}">
                  <a16:creationId xmlns:a16="http://schemas.microsoft.com/office/drawing/2014/main" id="{1CCFB153-7E53-1D48-84FD-5A0D5EE4EC03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C1D6A16C-26F1-0B49-B923-6F5B18E12104}"/>
                </a:ext>
              </a:extLst>
            </p:cNvPr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FCDA07B8-04C9-914A-859E-24845E889A93}"/>
                </a:ext>
              </a:extLst>
            </p:cNvPr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1915335C-AB34-1B48-941F-7FF7EF4CF376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B790AF0D-AF2C-E043-9F3D-4C2B3298461B}"/>
                </a:ext>
              </a:extLst>
            </p:cNvPr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59093754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1 B">
    <p:bg>
      <p:bgPr>
        <a:solidFill>
          <a:srgbClr val="FFC6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>
            <a:extLst>
              <a:ext uri="{FF2B5EF4-FFF2-40B4-BE49-F238E27FC236}">
                <a16:creationId xmlns:a16="http://schemas.microsoft.com/office/drawing/2014/main" id="{6BD61C03-048B-B849-92D5-D1FDB0F1703E}"/>
              </a:ext>
            </a:extLst>
          </p:cNvPr>
          <p:cNvSpPr>
            <a:spLocks/>
          </p:cNvSpPr>
          <p:nvPr userDrawn="1"/>
        </p:nvSpPr>
        <p:spPr bwMode="auto">
          <a:xfrm>
            <a:off x="0" y="0"/>
            <a:ext cx="12192000" cy="6858000"/>
          </a:xfrm>
          <a:custGeom>
            <a:avLst/>
            <a:gdLst>
              <a:gd name="T0" fmla="*/ 2147483646 w 25400"/>
              <a:gd name="T1" fmla="*/ 2147483646 h 14300"/>
              <a:gd name="T2" fmla="*/ 2147483646 w 25400"/>
              <a:gd name="T3" fmla="*/ 2147483646 h 14300"/>
              <a:gd name="T4" fmla="*/ 2147483646 w 25400"/>
              <a:gd name="T5" fmla="*/ 2147483646 h 14300"/>
              <a:gd name="T6" fmla="*/ 2147483646 w 25400"/>
              <a:gd name="T7" fmla="*/ 2147483646 h 14300"/>
              <a:gd name="T8" fmla="*/ 2147483646 w 25400"/>
              <a:gd name="T9" fmla="*/ 2147483646 h 14300"/>
              <a:gd name="T10" fmla="*/ 2147483646 w 25400"/>
              <a:gd name="T11" fmla="*/ 2018686830 h 14300"/>
              <a:gd name="T12" fmla="*/ 2147483646 w 25400"/>
              <a:gd name="T13" fmla="*/ 1816519224 h 14300"/>
              <a:gd name="T14" fmla="*/ 2147483646 w 25400"/>
              <a:gd name="T15" fmla="*/ 1467843158 h 14300"/>
              <a:gd name="T16" fmla="*/ 2147483646 w 25400"/>
              <a:gd name="T17" fmla="*/ 1265675552 h 14300"/>
              <a:gd name="T18" fmla="*/ 2147483646 w 25400"/>
              <a:gd name="T19" fmla="*/ 917229684 h 14300"/>
              <a:gd name="T20" fmla="*/ 2147483646 w 25400"/>
              <a:gd name="T21" fmla="*/ 715062079 h 14300"/>
              <a:gd name="T22" fmla="*/ 2147483646 w 25400"/>
              <a:gd name="T23" fmla="*/ 366615731 h 14300"/>
              <a:gd name="T24" fmla="*/ 2147483646 w 25400"/>
              <a:gd name="T25" fmla="*/ 164678324 h 14300"/>
              <a:gd name="T26" fmla="*/ 2147483646 w 25400"/>
              <a:gd name="T27" fmla="*/ 11039941 h 14300"/>
              <a:gd name="T28" fmla="*/ 2147483646 w 25400"/>
              <a:gd name="T29" fmla="*/ 0 h 14300"/>
              <a:gd name="T30" fmla="*/ 0 w 25400"/>
              <a:gd name="T31" fmla="*/ 0 h 14300"/>
              <a:gd name="T32" fmla="*/ 0 w 25400"/>
              <a:gd name="T33" fmla="*/ 2147483646 h 14300"/>
              <a:gd name="T34" fmla="*/ 2147483646 w 25400"/>
              <a:gd name="T35" fmla="*/ 2147483646 h 1430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25400" h="14300">
                <a:moveTo>
                  <a:pt x="11070" y="14300"/>
                </a:moveTo>
                <a:cubicBezTo>
                  <a:pt x="11139" y="14078"/>
                  <a:pt x="11214" y="13854"/>
                  <a:pt x="11503" y="13565"/>
                </a:cubicBezTo>
                <a:cubicBezTo>
                  <a:pt x="12102" y="12966"/>
                  <a:pt x="12420" y="13285"/>
                  <a:pt x="13018" y="12686"/>
                </a:cubicBezTo>
                <a:cubicBezTo>
                  <a:pt x="13617" y="12087"/>
                  <a:pt x="13299" y="11769"/>
                  <a:pt x="13897" y="11171"/>
                </a:cubicBezTo>
                <a:cubicBezTo>
                  <a:pt x="14496" y="10572"/>
                  <a:pt x="14814" y="10890"/>
                  <a:pt x="15412" y="10292"/>
                </a:cubicBezTo>
                <a:cubicBezTo>
                  <a:pt x="16011" y="9693"/>
                  <a:pt x="15693" y="9375"/>
                  <a:pt x="16291" y="8777"/>
                </a:cubicBezTo>
                <a:cubicBezTo>
                  <a:pt x="16890" y="8178"/>
                  <a:pt x="17208" y="8496"/>
                  <a:pt x="17807" y="7898"/>
                </a:cubicBezTo>
                <a:cubicBezTo>
                  <a:pt x="18405" y="7299"/>
                  <a:pt x="18087" y="6981"/>
                  <a:pt x="18686" y="6382"/>
                </a:cubicBezTo>
                <a:cubicBezTo>
                  <a:pt x="19284" y="5784"/>
                  <a:pt x="19602" y="6102"/>
                  <a:pt x="20201" y="5503"/>
                </a:cubicBezTo>
                <a:cubicBezTo>
                  <a:pt x="20799" y="4905"/>
                  <a:pt x="20481" y="4587"/>
                  <a:pt x="21080" y="3988"/>
                </a:cubicBezTo>
                <a:cubicBezTo>
                  <a:pt x="21678" y="3390"/>
                  <a:pt x="21997" y="3708"/>
                  <a:pt x="22595" y="3109"/>
                </a:cubicBezTo>
                <a:cubicBezTo>
                  <a:pt x="23194" y="2511"/>
                  <a:pt x="22876" y="2192"/>
                  <a:pt x="23474" y="1594"/>
                </a:cubicBezTo>
                <a:cubicBezTo>
                  <a:pt x="24072" y="996"/>
                  <a:pt x="24390" y="1314"/>
                  <a:pt x="24988" y="716"/>
                </a:cubicBezTo>
                <a:cubicBezTo>
                  <a:pt x="25249" y="455"/>
                  <a:pt x="25336" y="248"/>
                  <a:pt x="25400" y="48"/>
                </a:cubicBezTo>
                <a:lnTo>
                  <a:pt x="25400" y="0"/>
                </a:lnTo>
                <a:lnTo>
                  <a:pt x="0" y="0"/>
                </a:lnTo>
                <a:lnTo>
                  <a:pt x="0" y="14300"/>
                </a:lnTo>
                <a:lnTo>
                  <a:pt x="11070" y="14300"/>
                </a:lnTo>
                <a:close/>
              </a:path>
            </a:pathLst>
          </a:custGeom>
          <a:solidFill>
            <a:srgbClr val="0092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>
            <a:extLst>
              <a:ext uri="{FF2B5EF4-FFF2-40B4-BE49-F238E27FC236}">
                <a16:creationId xmlns:a16="http://schemas.microsoft.com/office/drawing/2014/main" id="{5B294887-4E80-754A-9705-B3C351BE23C3}"/>
              </a:ext>
            </a:extLst>
          </p:cNvPr>
          <p:cNvGrpSpPr/>
          <p:nvPr userDrawn="1"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88A03D70-27BF-754F-9B0D-C96A4B5893F3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5950A5B1-41D0-1D44-8A63-4647D929B21E}"/>
                </a:ext>
              </a:extLst>
            </p:cNvPr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02968A5-08FB-1541-BEEE-C8B1BF3A3D03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82B62754-94AF-E143-82C7-1C5B0B55C6BD}"/>
                </a:ext>
              </a:extLst>
            </p:cNvPr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34532759-349B-7642-B912-CBB3D61B3E6B}"/>
                </a:ext>
              </a:extLst>
            </p:cNvPr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79BF41E0-5652-8845-B252-EF28916082EC}"/>
                </a:ext>
              </a:extLst>
            </p:cNvPr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>
              <a:extLst>
                <a:ext uri="{FF2B5EF4-FFF2-40B4-BE49-F238E27FC236}">
                  <a16:creationId xmlns:a16="http://schemas.microsoft.com/office/drawing/2014/main" id="{078B95CB-C497-DC4F-9A86-F1E31B4544C5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ECEEB2F1-5F72-0840-83C3-838C98B80375}"/>
                </a:ext>
              </a:extLst>
            </p:cNvPr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824348FE-C8CA-3B4F-B8E2-C37F6E9CB32A}"/>
                </a:ext>
              </a:extLst>
            </p:cNvPr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B307CDEF-22EC-584D-BF74-BAF055AA523B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34852F49-08B0-5B4F-A2A0-153555D83EEB}"/>
                </a:ext>
              </a:extLst>
            </p:cNvPr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54598221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2">
    <p:bg>
      <p:bgPr>
        <a:solidFill>
          <a:srgbClr val="FFC6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>
            <a:extLst>
              <a:ext uri="{FF2B5EF4-FFF2-40B4-BE49-F238E27FC236}">
                <a16:creationId xmlns:a16="http://schemas.microsoft.com/office/drawing/2014/main" id="{C6F51A09-36D6-AB4F-8BCD-0CDF96B5F109}"/>
              </a:ext>
            </a:extLst>
          </p:cNvPr>
          <p:cNvSpPr>
            <a:spLocks/>
          </p:cNvSpPr>
          <p:nvPr userDrawn="1"/>
        </p:nvSpPr>
        <p:spPr bwMode="white">
          <a:xfrm>
            <a:off x="0" y="0"/>
            <a:ext cx="12192000" cy="3887788"/>
          </a:xfrm>
          <a:custGeom>
            <a:avLst/>
            <a:gdLst>
              <a:gd name="T0" fmla="*/ 0 w 25400"/>
              <a:gd name="T1" fmla="*/ 1484978791 h 8063"/>
              <a:gd name="T2" fmla="*/ 585216000 w 25400"/>
              <a:gd name="T3" fmla="*/ 1874942780 h 8063"/>
              <a:gd name="T4" fmla="*/ 1170432000 w 25400"/>
              <a:gd name="T5" fmla="*/ 1484978791 h 8063"/>
              <a:gd name="T6" fmla="*/ 1755648000 w 25400"/>
              <a:gd name="T7" fmla="*/ 1874942780 h 8063"/>
              <a:gd name="T8" fmla="*/ 2147483646 w 25400"/>
              <a:gd name="T9" fmla="*/ 1484978791 h 8063"/>
              <a:gd name="T10" fmla="*/ 2147483646 w 25400"/>
              <a:gd name="T11" fmla="*/ 1874942780 h 8063"/>
              <a:gd name="T12" fmla="*/ 2147483646 w 25400"/>
              <a:gd name="T13" fmla="*/ 1484978791 h 8063"/>
              <a:gd name="T14" fmla="*/ 2147483646 w 25400"/>
              <a:gd name="T15" fmla="*/ 1874942780 h 8063"/>
              <a:gd name="T16" fmla="*/ 2147483646 w 25400"/>
              <a:gd name="T17" fmla="*/ 1484978791 h 8063"/>
              <a:gd name="T18" fmla="*/ 2147483646 w 25400"/>
              <a:gd name="T19" fmla="*/ 1874942780 h 8063"/>
              <a:gd name="T20" fmla="*/ 2147483646 w 25400"/>
              <a:gd name="T21" fmla="*/ 1484978791 h 8063"/>
              <a:gd name="T22" fmla="*/ 2147483646 w 25400"/>
              <a:gd name="T23" fmla="*/ 0 h 8063"/>
              <a:gd name="T24" fmla="*/ 0 w 25400"/>
              <a:gd name="T25" fmla="*/ 0 h 8063"/>
              <a:gd name="T26" fmla="*/ 0 w 25400"/>
              <a:gd name="T27" fmla="*/ 1484978791 h 806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5400" h="8063">
                <a:moveTo>
                  <a:pt x="0" y="6386"/>
                </a:moveTo>
                <a:cubicBezTo>
                  <a:pt x="1140" y="6386"/>
                  <a:pt x="2118" y="7077"/>
                  <a:pt x="2540" y="8063"/>
                </a:cubicBezTo>
                <a:cubicBezTo>
                  <a:pt x="2962" y="7077"/>
                  <a:pt x="3940" y="6386"/>
                  <a:pt x="5080" y="6386"/>
                </a:cubicBezTo>
                <a:cubicBezTo>
                  <a:pt x="6220" y="6386"/>
                  <a:pt x="7198" y="7077"/>
                  <a:pt x="7620" y="8063"/>
                </a:cubicBezTo>
                <a:cubicBezTo>
                  <a:pt x="8042" y="7077"/>
                  <a:pt x="9020" y="6386"/>
                  <a:pt x="10160" y="6386"/>
                </a:cubicBezTo>
                <a:cubicBezTo>
                  <a:pt x="11300" y="6386"/>
                  <a:pt x="12278" y="7077"/>
                  <a:pt x="12700" y="8063"/>
                </a:cubicBezTo>
                <a:cubicBezTo>
                  <a:pt x="13122" y="7077"/>
                  <a:pt x="14100" y="6386"/>
                  <a:pt x="15240" y="6386"/>
                </a:cubicBezTo>
                <a:cubicBezTo>
                  <a:pt x="16380" y="6386"/>
                  <a:pt x="17358" y="7077"/>
                  <a:pt x="17780" y="8063"/>
                </a:cubicBezTo>
                <a:cubicBezTo>
                  <a:pt x="18202" y="7077"/>
                  <a:pt x="19180" y="6386"/>
                  <a:pt x="20320" y="6386"/>
                </a:cubicBezTo>
                <a:cubicBezTo>
                  <a:pt x="21460" y="6386"/>
                  <a:pt x="22438" y="7077"/>
                  <a:pt x="22860" y="8063"/>
                </a:cubicBezTo>
                <a:cubicBezTo>
                  <a:pt x="23282" y="7077"/>
                  <a:pt x="24260" y="6386"/>
                  <a:pt x="25400" y="6386"/>
                </a:cubicBezTo>
                <a:lnTo>
                  <a:pt x="25400" y="0"/>
                </a:lnTo>
                <a:lnTo>
                  <a:pt x="0" y="0"/>
                </a:lnTo>
                <a:lnTo>
                  <a:pt x="0" y="6386"/>
                </a:lnTo>
                <a:close/>
              </a:path>
            </a:pathLst>
          </a:custGeom>
          <a:solidFill>
            <a:srgbClr val="0092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>
            <a:extLst>
              <a:ext uri="{FF2B5EF4-FFF2-40B4-BE49-F238E27FC236}">
                <a16:creationId xmlns:a16="http://schemas.microsoft.com/office/drawing/2014/main" id="{654C47F4-46DC-F149-BFD2-BBE25EA17E16}"/>
              </a:ext>
            </a:extLst>
          </p:cNvPr>
          <p:cNvGrpSpPr/>
          <p:nvPr userDrawn="1"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A787E86E-E8C9-A249-B25D-61C20214E318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1350BF2E-93A7-3E49-B859-452F4288BEF0}"/>
                </a:ext>
              </a:extLst>
            </p:cNvPr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A472E20-5550-6641-A8D4-9CDA738CF2FD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98D20E5E-539C-E745-BDC8-1DFD8BDE22B2}"/>
                </a:ext>
              </a:extLst>
            </p:cNvPr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86B2706C-580B-8642-857A-CADBF30FAD7C}"/>
                </a:ext>
              </a:extLst>
            </p:cNvPr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88708B44-A5B2-A543-ACCA-9FAE5FE8AEF8}"/>
                </a:ext>
              </a:extLst>
            </p:cNvPr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>
              <a:extLst>
                <a:ext uri="{FF2B5EF4-FFF2-40B4-BE49-F238E27FC236}">
                  <a16:creationId xmlns:a16="http://schemas.microsoft.com/office/drawing/2014/main" id="{62B82225-6022-704E-B0A5-87C827FC3BD1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A40503F1-0B16-2F4C-B7C3-D6618849E129}"/>
                </a:ext>
              </a:extLst>
            </p:cNvPr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310C3111-51E2-0C44-B466-5AA9A4317CCE}"/>
                </a:ext>
              </a:extLst>
            </p:cNvPr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748F1C03-A233-E749-BDD6-B88EF1CA301E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06EF1240-FDCA-624C-9484-64EA8E6CE085}"/>
                </a:ext>
              </a:extLst>
            </p:cNvPr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86554669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2 B">
    <p:bg>
      <p:bgPr>
        <a:solidFill>
          <a:srgbClr val="FFC6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>
            <a:extLst>
              <a:ext uri="{FF2B5EF4-FFF2-40B4-BE49-F238E27FC236}">
                <a16:creationId xmlns:a16="http://schemas.microsoft.com/office/drawing/2014/main" id="{9CCD1A77-817B-4743-BC31-5CA5E27D0E59}"/>
              </a:ext>
            </a:extLst>
          </p:cNvPr>
          <p:cNvSpPr>
            <a:spLocks/>
          </p:cNvSpPr>
          <p:nvPr userDrawn="1"/>
        </p:nvSpPr>
        <p:spPr bwMode="auto">
          <a:xfrm>
            <a:off x="0" y="0"/>
            <a:ext cx="12193588" cy="5572125"/>
          </a:xfrm>
          <a:custGeom>
            <a:avLst/>
            <a:gdLst>
              <a:gd name="T0" fmla="*/ 0 w 25400"/>
              <a:gd name="T1" fmla="*/ 2147483646 h 11590"/>
              <a:gd name="T2" fmla="*/ 585349832 w 25400"/>
              <a:gd name="T3" fmla="*/ 2147483646 h 11590"/>
              <a:gd name="T4" fmla="*/ 1170699663 w 25400"/>
              <a:gd name="T5" fmla="*/ 2147483646 h 11590"/>
              <a:gd name="T6" fmla="*/ 1756049495 w 25400"/>
              <a:gd name="T7" fmla="*/ 2147483646 h 11590"/>
              <a:gd name="T8" fmla="*/ 2147483646 w 25400"/>
              <a:gd name="T9" fmla="*/ 2147483646 h 11590"/>
              <a:gd name="T10" fmla="*/ 2147483646 w 25400"/>
              <a:gd name="T11" fmla="*/ 2147483646 h 11590"/>
              <a:gd name="T12" fmla="*/ 2147483646 w 25400"/>
              <a:gd name="T13" fmla="*/ 2147483646 h 11590"/>
              <a:gd name="T14" fmla="*/ 2147483646 w 25400"/>
              <a:gd name="T15" fmla="*/ 2147483646 h 11590"/>
              <a:gd name="T16" fmla="*/ 2147483646 w 25400"/>
              <a:gd name="T17" fmla="*/ 2147483646 h 11590"/>
              <a:gd name="T18" fmla="*/ 2147483646 w 25400"/>
              <a:gd name="T19" fmla="*/ 2147483646 h 11590"/>
              <a:gd name="T20" fmla="*/ 2147483646 w 25400"/>
              <a:gd name="T21" fmla="*/ 2147483646 h 11590"/>
              <a:gd name="T22" fmla="*/ 2147483646 w 25400"/>
              <a:gd name="T23" fmla="*/ 0 h 11590"/>
              <a:gd name="T24" fmla="*/ 0 w 25400"/>
              <a:gd name="T25" fmla="*/ 0 h 11590"/>
              <a:gd name="T26" fmla="*/ 0 w 25400"/>
              <a:gd name="T27" fmla="*/ 2147483646 h 1159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5400" h="11590">
                <a:moveTo>
                  <a:pt x="0" y="9914"/>
                </a:moveTo>
                <a:cubicBezTo>
                  <a:pt x="1140" y="9914"/>
                  <a:pt x="2118" y="10605"/>
                  <a:pt x="2540" y="11590"/>
                </a:cubicBezTo>
                <a:cubicBezTo>
                  <a:pt x="2962" y="10605"/>
                  <a:pt x="3940" y="9914"/>
                  <a:pt x="5080" y="9914"/>
                </a:cubicBezTo>
                <a:cubicBezTo>
                  <a:pt x="6220" y="9914"/>
                  <a:pt x="7198" y="10605"/>
                  <a:pt x="7620" y="11590"/>
                </a:cubicBezTo>
                <a:cubicBezTo>
                  <a:pt x="8042" y="10605"/>
                  <a:pt x="9020" y="9914"/>
                  <a:pt x="10160" y="9914"/>
                </a:cubicBezTo>
                <a:cubicBezTo>
                  <a:pt x="11300" y="9914"/>
                  <a:pt x="12278" y="10605"/>
                  <a:pt x="12700" y="11590"/>
                </a:cubicBezTo>
                <a:cubicBezTo>
                  <a:pt x="13122" y="10605"/>
                  <a:pt x="14100" y="9914"/>
                  <a:pt x="15240" y="9914"/>
                </a:cubicBezTo>
                <a:cubicBezTo>
                  <a:pt x="16380" y="9914"/>
                  <a:pt x="17358" y="10605"/>
                  <a:pt x="17780" y="11590"/>
                </a:cubicBezTo>
                <a:cubicBezTo>
                  <a:pt x="18202" y="10605"/>
                  <a:pt x="19180" y="9914"/>
                  <a:pt x="20320" y="9914"/>
                </a:cubicBezTo>
                <a:cubicBezTo>
                  <a:pt x="21460" y="9914"/>
                  <a:pt x="22438" y="10605"/>
                  <a:pt x="22860" y="11590"/>
                </a:cubicBezTo>
                <a:cubicBezTo>
                  <a:pt x="23282" y="10605"/>
                  <a:pt x="24260" y="9914"/>
                  <a:pt x="25400" y="9914"/>
                </a:cubicBezTo>
                <a:lnTo>
                  <a:pt x="25400" y="0"/>
                </a:lnTo>
                <a:lnTo>
                  <a:pt x="0" y="0"/>
                </a:lnTo>
                <a:lnTo>
                  <a:pt x="0" y="9914"/>
                </a:lnTo>
                <a:close/>
              </a:path>
            </a:pathLst>
          </a:custGeom>
          <a:solidFill>
            <a:srgbClr val="0092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>
            <a:extLst>
              <a:ext uri="{FF2B5EF4-FFF2-40B4-BE49-F238E27FC236}">
                <a16:creationId xmlns:a16="http://schemas.microsoft.com/office/drawing/2014/main" id="{15E9DACE-D079-784B-977D-129D0FA05157}"/>
              </a:ext>
            </a:extLst>
          </p:cNvPr>
          <p:cNvGrpSpPr/>
          <p:nvPr userDrawn="1"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0048B4A1-8FB0-C544-B206-5E6D87474E4B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2C04AFBF-C025-F24E-A614-3B3D93DEA2B8}"/>
                </a:ext>
              </a:extLst>
            </p:cNvPr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C797742-D8DE-214F-873A-B5DF6F96F20D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29415CFD-4605-4C44-8E59-55B427BEF86A}"/>
                </a:ext>
              </a:extLst>
            </p:cNvPr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2244F9F7-6BE6-0047-8069-3F897E1689CB}"/>
                </a:ext>
              </a:extLst>
            </p:cNvPr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27680862-6F3A-C147-8E57-A11266DD9EC0}"/>
                </a:ext>
              </a:extLst>
            </p:cNvPr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>
              <a:extLst>
                <a:ext uri="{FF2B5EF4-FFF2-40B4-BE49-F238E27FC236}">
                  <a16:creationId xmlns:a16="http://schemas.microsoft.com/office/drawing/2014/main" id="{E9A6A094-CCB3-5346-9289-4459110D5E4A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7E16FCC4-89F3-A84B-BD4B-1D08DF8A0D11}"/>
                </a:ext>
              </a:extLst>
            </p:cNvPr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478852C8-3E45-B84A-B083-B360E8DD0D11}"/>
                </a:ext>
              </a:extLst>
            </p:cNvPr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CB0453E8-50E4-BA4F-BE94-1CC5DB7CB90E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1CA86B32-CCC8-A746-8962-BE6C8E5043C8}"/>
                </a:ext>
              </a:extLst>
            </p:cNvPr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52140909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3">
    <p:bg>
      <p:bgPr>
        <a:solidFill>
          <a:srgbClr val="FFC6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>
            <a:extLst>
              <a:ext uri="{FF2B5EF4-FFF2-40B4-BE49-F238E27FC236}">
                <a16:creationId xmlns:a16="http://schemas.microsoft.com/office/drawing/2014/main" id="{9BC2C2EF-95A0-B148-ADD4-877B83D9ADA2}"/>
              </a:ext>
            </a:extLst>
          </p:cNvPr>
          <p:cNvSpPr>
            <a:spLocks/>
          </p:cNvSpPr>
          <p:nvPr userDrawn="1"/>
        </p:nvSpPr>
        <p:spPr bwMode="white">
          <a:xfrm>
            <a:off x="0" y="0"/>
            <a:ext cx="7305675" cy="6858000"/>
          </a:xfrm>
          <a:custGeom>
            <a:avLst/>
            <a:gdLst>
              <a:gd name="T0" fmla="*/ 2147483646 w 15203"/>
              <a:gd name="T1" fmla="*/ 2147483646 h 14300"/>
              <a:gd name="T2" fmla="*/ 2147483646 w 15203"/>
              <a:gd name="T3" fmla="*/ 2147483646 h 14300"/>
              <a:gd name="T4" fmla="*/ 2147483646 w 15203"/>
              <a:gd name="T5" fmla="*/ 2147483646 h 14300"/>
              <a:gd name="T6" fmla="*/ 2147483646 w 15203"/>
              <a:gd name="T7" fmla="*/ 2052956687 h 14300"/>
              <a:gd name="T8" fmla="*/ 2147483646 w 15203"/>
              <a:gd name="T9" fmla="*/ 1640111322 h 14300"/>
              <a:gd name="T10" fmla="*/ 2147483646 w 15203"/>
              <a:gd name="T11" fmla="*/ 1227036237 h 14300"/>
              <a:gd name="T12" fmla="*/ 2147483646 w 15203"/>
              <a:gd name="T13" fmla="*/ 814190872 h 14300"/>
              <a:gd name="T14" fmla="*/ 2147483646 w 15203"/>
              <a:gd name="T15" fmla="*/ 401115308 h 14300"/>
              <a:gd name="T16" fmla="*/ 2147483646 w 15203"/>
              <a:gd name="T17" fmla="*/ 0 h 14300"/>
              <a:gd name="T18" fmla="*/ 0 w 15203"/>
              <a:gd name="T19" fmla="*/ 0 h 14300"/>
              <a:gd name="T20" fmla="*/ 0 w 15203"/>
              <a:gd name="T21" fmla="*/ 752321641 h 14300"/>
              <a:gd name="T22" fmla="*/ 0 w 15203"/>
              <a:gd name="T23" fmla="*/ 2147483646 h 14300"/>
              <a:gd name="T24" fmla="*/ 2147483646 w 15203"/>
              <a:gd name="T25" fmla="*/ 2147483646 h 143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5203" h="14300">
                <a:moveTo>
                  <a:pt x="15203" y="14300"/>
                </a:moveTo>
                <a:cubicBezTo>
                  <a:pt x="15197" y="13500"/>
                  <a:pt x="14711" y="12814"/>
                  <a:pt x="14018" y="12518"/>
                </a:cubicBezTo>
                <a:cubicBezTo>
                  <a:pt x="14714" y="12219"/>
                  <a:pt x="15203" y="11528"/>
                  <a:pt x="15203" y="10722"/>
                </a:cubicBezTo>
                <a:cubicBezTo>
                  <a:pt x="15203" y="9916"/>
                  <a:pt x="14714" y="9225"/>
                  <a:pt x="14018" y="8926"/>
                </a:cubicBezTo>
                <a:cubicBezTo>
                  <a:pt x="14714" y="8628"/>
                  <a:pt x="15203" y="7937"/>
                  <a:pt x="15203" y="7131"/>
                </a:cubicBezTo>
                <a:cubicBezTo>
                  <a:pt x="15203" y="6325"/>
                  <a:pt x="14714" y="5634"/>
                  <a:pt x="14018" y="5335"/>
                </a:cubicBezTo>
                <a:cubicBezTo>
                  <a:pt x="14714" y="5037"/>
                  <a:pt x="15203" y="4345"/>
                  <a:pt x="15203" y="3540"/>
                </a:cubicBezTo>
                <a:cubicBezTo>
                  <a:pt x="15203" y="2734"/>
                  <a:pt x="14714" y="2042"/>
                  <a:pt x="14018" y="1744"/>
                </a:cubicBezTo>
                <a:cubicBezTo>
                  <a:pt x="14699" y="1452"/>
                  <a:pt x="15182" y="784"/>
                  <a:pt x="15202" y="0"/>
                </a:cubicBezTo>
                <a:lnTo>
                  <a:pt x="0" y="0"/>
                </a:lnTo>
                <a:lnTo>
                  <a:pt x="0" y="3271"/>
                </a:lnTo>
                <a:lnTo>
                  <a:pt x="0" y="14300"/>
                </a:lnTo>
                <a:lnTo>
                  <a:pt x="15203" y="14300"/>
                </a:lnTo>
                <a:close/>
              </a:path>
            </a:pathLst>
          </a:custGeom>
          <a:solidFill>
            <a:srgbClr val="0092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>
            <a:extLst>
              <a:ext uri="{FF2B5EF4-FFF2-40B4-BE49-F238E27FC236}">
                <a16:creationId xmlns:a16="http://schemas.microsoft.com/office/drawing/2014/main" id="{F445306D-A78A-9F4F-B1B3-EA2F86E77CEC}"/>
              </a:ext>
            </a:extLst>
          </p:cNvPr>
          <p:cNvGrpSpPr/>
          <p:nvPr userDrawn="1"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27012CC7-E778-C040-94E4-BB46389A27A4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10D4A0DB-E445-3C46-B4D7-5C40BEFAA7AD}"/>
                </a:ext>
              </a:extLst>
            </p:cNvPr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7A2E7C2-BB76-0F45-A122-9F427FDD051E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D3792347-C3C0-0842-A4A2-CCB4999BEF6A}"/>
                </a:ext>
              </a:extLst>
            </p:cNvPr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E62C4EEF-EA4D-6B44-AEF9-DBD79CB70617}"/>
                </a:ext>
              </a:extLst>
            </p:cNvPr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FA4FE435-7B5D-664F-B403-0654E734D639}"/>
                </a:ext>
              </a:extLst>
            </p:cNvPr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>
              <a:extLst>
                <a:ext uri="{FF2B5EF4-FFF2-40B4-BE49-F238E27FC236}">
                  <a16:creationId xmlns:a16="http://schemas.microsoft.com/office/drawing/2014/main" id="{8751307D-9B57-284F-9717-428259C48389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5F043FC1-CD2D-054E-B2F3-1AC748A45F6D}"/>
                </a:ext>
              </a:extLst>
            </p:cNvPr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E15754D2-94A0-C145-9051-CAB5AB31C771}"/>
                </a:ext>
              </a:extLst>
            </p:cNvPr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44553EEE-1D58-334E-A194-94B9F59CBA32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4D691404-FA52-0640-B57A-57C45E8C7ED1}"/>
                </a:ext>
              </a:extLst>
            </p:cNvPr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33897211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3 B">
    <p:bg>
      <p:bgPr>
        <a:solidFill>
          <a:srgbClr val="FFC6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8">
            <a:extLst>
              <a:ext uri="{FF2B5EF4-FFF2-40B4-BE49-F238E27FC236}">
                <a16:creationId xmlns:a16="http://schemas.microsoft.com/office/drawing/2014/main" id="{642CCEBD-ED22-AD4E-88DA-F8370BFD4E97}"/>
              </a:ext>
            </a:extLst>
          </p:cNvPr>
          <p:cNvSpPr>
            <a:spLocks/>
          </p:cNvSpPr>
          <p:nvPr userDrawn="1"/>
        </p:nvSpPr>
        <p:spPr bwMode="auto">
          <a:xfrm>
            <a:off x="0" y="0"/>
            <a:ext cx="9678988" cy="6858000"/>
          </a:xfrm>
          <a:custGeom>
            <a:avLst/>
            <a:gdLst>
              <a:gd name="T0" fmla="*/ 0 w 20142"/>
              <a:gd name="T1" fmla="*/ 0 h 14300"/>
              <a:gd name="T2" fmla="*/ 0 w 20142"/>
              <a:gd name="T3" fmla="*/ 2147483646 h 14300"/>
              <a:gd name="T4" fmla="*/ 2147483646 w 20142"/>
              <a:gd name="T5" fmla="*/ 2147483646 h 14300"/>
              <a:gd name="T6" fmla="*/ 2147483646 w 20142"/>
              <a:gd name="T7" fmla="*/ 2147483646 h 14300"/>
              <a:gd name="T8" fmla="*/ 2147483646 w 20142"/>
              <a:gd name="T9" fmla="*/ 2147483646 h 14300"/>
              <a:gd name="T10" fmla="*/ 2147483646 w 20142"/>
              <a:gd name="T11" fmla="*/ 2052956687 h 14300"/>
              <a:gd name="T12" fmla="*/ 2147483646 w 20142"/>
              <a:gd name="T13" fmla="*/ 1640111322 h 14300"/>
              <a:gd name="T14" fmla="*/ 2147483646 w 20142"/>
              <a:gd name="T15" fmla="*/ 1227036237 h 14300"/>
              <a:gd name="T16" fmla="*/ 2147483646 w 20142"/>
              <a:gd name="T17" fmla="*/ 814190872 h 14300"/>
              <a:gd name="T18" fmla="*/ 2147483646 w 20142"/>
              <a:gd name="T19" fmla="*/ 401115308 h 14300"/>
              <a:gd name="T20" fmla="*/ 2147483646 w 20142"/>
              <a:gd name="T21" fmla="*/ 0 h 14300"/>
              <a:gd name="T22" fmla="*/ 0 w 20142"/>
              <a:gd name="T23" fmla="*/ 0 h 143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0142" h="14300">
                <a:moveTo>
                  <a:pt x="0" y="0"/>
                </a:moveTo>
                <a:lnTo>
                  <a:pt x="0" y="14300"/>
                </a:lnTo>
                <a:cubicBezTo>
                  <a:pt x="6714" y="14300"/>
                  <a:pt x="13428" y="14300"/>
                  <a:pt x="20141" y="14300"/>
                </a:cubicBezTo>
                <a:cubicBezTo>
                  <a:pt x="20136" y="13500"/>
                  <a:pt x="19649" y="12814"/>
                  <a:pt x="18957" y="12518"/>
                </a:cubicBezTo>
                <a:cubicBezTo>
                  <a:pt x="19653" y="12219"/>
                  <a:pt x="20142" y="11528"/>
                  <a:pt x="20142" y="10722"/>
                </a:cubicBezTo>
                <a:cubicBezTo>
                  <a:pt x="20142" y="9916"/>
                  <a:pt x="19653" y="9225"/>
                  <a:pt x="18957" y="8926"/>
                </a:cubicBezTo>
                <a:cubicBezTo>
                  <a:pt x="19653" y="8628"/>
                  <a:pt x="20142" y="7937"/>
                  <a:pt x="20142" y="7131"/>
                </a:cubicBezTo>
                <a:cubicBezTo>
                  <a:pt x="20142" y="6325"/>
                  <a:pt x="19653" y="5634"/>
                  <a:pt x="18957" y="5335"/>
                </a:cubicBezTo>
                <a:cubicBezTo>
                  <a:pt x="19653" y="5037"/>
                  <a:pt x="20142" y="4345"/>
                  <a:pt x="20142" y="3540"/>
                </a:cubicBezTo>
                <a:cubicBezTo>
                  <a:pt x="20142" y="2734"/>
                  <a:pt x="19653" y="2042"/>
                  <a:pt x="18957" y="1744"/>
                </a:cubicBezTo>
                <a:cubicBezTo>
                  <a:pt x="19638" y="1452"/>
                  <a:pt x="20120" y="784"/>
                  <a:pt x="20141" y="0"/>
                </a:cubicBezTo>
                <a:cubicBezTo>
                  <a:pt x="13427" y="0"/>
                  <a:pt x="6714" y="0"/>
                  <a:pt x="0" y="0"/>
                </a:cubicBezTo>
                <a:close/>
              </a:path>
            </a:pathLst>
          </a:custGeom>
          <a:solidFill>
            <a:srgbClr val="0092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>
            <a:extLst>
              <a:ext uri="{FF2B5EF4-FFF2-40B4-BE49-F238E27FC236}">
                <a16:creationId xmlns:a16="http://schemas.microsoft.com/office/drawing/2014/main" id="{1BEDDB5D-53DC-2146-B6C3-9E490AA8F6AD}"/>
              </a:ext>
            </a:extLst>
          </p:cNvPr>
          <p:cNvGrpSpPr/>
          <p:nvPr userDrawn="1"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8E5B86A0-7EA5-264E-97B0-F93A702A4D38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1F275AE1-BF36-2649-9EEF-A10F993A33BA}"/>
                </a:ext>
              </a:extLst>
            </p:cNvPr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6799A68-9308-6546-A9B2-33EC0965AD73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E7869CAF-4701-0D48-8B95-027A4CBAAF4D}"/>
                </a:ext>
              </a:extLst>
            </p:cNvPr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EF2ABFB3-8148-DE4C-86C0-1779373F2046}"/>
                </a:ext>
              </a:extLst>
            </p:cNvPr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AEC043F3-F492-9B4C-97EA-E8FE7388F3E7}"/>
                </a:ext>
              </a:extLst>
            </p:cNvPr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>
              <a:extLst>
                <a:ext uri="{FF2B5EF4-FFF2-40B4-BE49-F238E27FC236}">
                  <a16:creationId xmlns:a16="http://schemas.microsoft.com/office/drawing/2014/main" id="{E7339A8D-04B4-5D48-A5C0-796463F2E8E2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86EF6C24-6D2C-0743-BCDE-35622E86CCDA}"/>
                </a:ext>
              </a:extLst>
            </p:cNvPr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349B5E1D-8F23-AF49-8CA5-922471DDE1C6}"/>
                </a:ext>
              </a:extLst>
            </p:cNvPr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E3DAE54C-0582-DC43-9A7E-4D3C38D4918F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162A3F3D-8950-F242-8294-7C8FAAEF452F}"/>
                </a:ext>
              </a:extLst>
            </p:cNvPr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318901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046DBEE-5EEA-E144-9BE0-61E37DC47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E302EC-7F9B-CD4E-987A-B617735BAB2E}" type="datetime1">
              <a:rPr lang="fi-FI"/>
              <a:pPr>
                <a:defRPr/>
              </a:pPr>
              <a:t>13.12.2022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1609C4C-D7A8-A34A-90B1-C281BFE9B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6F7C551-6520-4341-A009-AD993B871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D04B3-9A60-014C-B5BF-7AE59B5410A5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6055978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4">
    <p:bg>
      <p:bgPr>
        <a:solidFill>
          <a:srgbClr val="FFC6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>
            <a:extLst>
              <a:ext uri="{FF2B5EF4-FFF2-40B4-BE49-F238E27FC236}">
                <a16:creationId xmlns:a16="http://schemas.microsoft.com/office/drawing/2014/main" id="{8B4EB25E-A024-5A44-A9BC-7F8067073505}"/>
              </a:ext>
            </a:extLst>
          </p:cNvPr>
          <p:cNvSpPr>
            <a:spLocks/>
          </p:cNvSpPr>
          <p:nvPr userDrawn="1"/>
        </p:nvSpPr>
        <p:spPr bwMode="white">
          <a:xfrm>
            <a:off x="0" y="0"/>
            <a:ext cx="9815513" cy="6858000"/>
          </a:xfrm>
          <a:custGeom>
            <a:avLst/>
            <a:gdLst>
              <a:gd name="T0" fmla="*/ 0 w 20470"/>
              <a:gd name="T1" fmla="*/ 2147483646 h 14293"/>
              <a:gd name="T2" fmla="*/ 1306865788 w 20470"/>
              <a:gd name="T3" fmla="*/ 2147483646 h 14293"/>
              <a:gd name="T4" fmla="*/ 1219956061 w 20470"/>
              <a:gd name="T5" fmla="*/ 2147483646 h 14293"/>
              <a:gd name="T6" fmla="*/ 1258122439 w 20470"/>
              <a:gd name="T7" fmla="*/ 2147483646 h 14293"/>
              <a:gd name="T8" fmla="*/ 1458842727 w 20470"/>
              <a:gd name="T9" fmla="*/ 2147483646 h 14293"/>
              <a:gd name="T10" fmla="*/ 1820277056 w 20470"/>
              <a:gd name="T11" fmla="*/ 2147483646 h 14293"/>
              <a:gd name="T12" fmla="*/ 2012030559 w 20470"/>
              <a:gd name="T13" fmla="*/ 2147483646 h 14293"/>
              <a:gd name="T14" fmla="*/ 2051117111 w 20470"/>
              <a:gd name="T15" fmla="*/ 2147483646 h 14293"/>
              <a:gd name="T16" fmla="*/ 1877067495 w 20470"/>
              <a:gd name="T17" fmla="*/ 2147483646 h 14293"/>
              <a:gd name="T18" fmla="*/ 1915234352 w 20470"/>
              <a:gd name="T19" fmla="*/ 2147483646 h 14293"/>
              <a:gd name="T20" fmla="*/ 2115954161 w 20470"/>
              <a:gd name="T21" fmla="*/ 2147483646 h 14293"/>
              <a:gd name="T22" fmla="*/ 2147483646 w 20470"/>
              <a:gd name="T23" fmla="*/ 2147483646 h 14293"/>
              <a:gd name="T24" fmla="*/ 2147483646 w 20470"/>
              <a:gd name="T25" fmla="*/ 2147483646 h 14293"/>
              <a:gd name="T26" fmla="*/ 2147483646 w 20470"/>
              <a:gd name="T27" fmla="*/ 2147483646 h 14293"/>
              <a:gd name="T28" fmla="*/ 2147483646 w 20470"/>
              <a:gd name="T29" fmla="*/ 1795967359 h 14293"/>
              <a:gd name="T30" fmla="*/ 2147483646 w 20470"/>
              <a:gd name="T31" fmla="*/ 1594752977 h 14293"/>
              <a:gd name="T32" fmla="*/ 2147483646 w 20470"/>
              <a:gd name="T33" fmla="*/ 1556766000 h 14293"/>
              <a:gd name="T34" fmla="*/ 2147483646 w 20470"/>
              <a:gd name="T35" fmla="*/ 1734037599 h 14293"/>
              <a:gd name="T36" fmla="*/ 2147483646 w 20470"/>
              <a:gd name="T37" fmla="*/ 1693748468 h 14293"/>
              <a:gd name="T38" fmla="*/ 2147483646 w 20470"/>
              <a:gd name="T39" fmla="*/ 1496447460 h 14293"/>
              <a:gd name="T40" fmla="*/ 2147483646 w 20470"/>
              <a:gd name="T41" fmla="*/ 1139141965 h 14293"/>
              <a:gd name="T42" fmla="*/ 2147483646 w 20470"/>
              <a:gd name="T43" fmla="*/ 938157415 h 14293"/>
              <a:gd name="T44" fmla="*/ 2147483646 w 20470"/>
              <a:gd name="T45" fmla="*/ 900170918 h 14293"/>
              <a:gd name="T46" fmla="*/ 2147483646 w 20470"/>
              <a:gd name="T47" fmla="*/ 1076521271 h 14293"/>
              <a:gd name="T48" fmla="*/ 2147483646 w 20470"/>
              <a:gd name="T49" fmla="*/ 1035771998 h 14293"/>
              <a:gd name="T50" fmla="*/ 2147483646 w 20470"/>
              <a:gd name="T51" fmla="*/ 838470989 h 14293"/>
              <a:gd name="T52" fmla="*/ 2147483646 w 20470"/>
              <a:gd name="T53" fmla="*/ 481165494 h 14293"/>
              <a:gd name="T54" fmla="*/ 2147483646 w 20470"/>
              <a:gd name="T55" fmla="*/ 280180944 h 14293"/>
              <a:gd name="T56" fmla="*/ 2147483646 w 20470"/>
              <a:gd name="T57" fmla="*/ 241964135 h 14293"/>
              <a:gd name="T58" fmla="*/ 2147483646 w 20470"/>
              <a:gd name="T59" fmla="*/ 418544800 h 14293"/>
              <a:gd name="T60" fmla="*/ 2147483646 w 20470"/>
              <a:gd name="T61" fmla="*/ 377334904 h 14293"/>
              <a:gd name="T62" fmla="*/ 2147483646 w 20470"/>
              <a:gd name="T63" fmla="*/ 180264207 h 14293"/>
              <a:gd name="T64" fmla="*/ 2147483646 w 20470"/>
              <a:gd name="T65" fmla="*/ 0 h 14293"/>
              <a:gd name="T66" fmla="*/ 0 w 20470"/>
              <a:gd name="T67" fmla="*/ 0 h 14293"/>
              <a:gd name="T68" fmla="*/ 0 w 20470"/>
              <a:gd name="T69" fmla="*/ 2147483646 h 14293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20470" h="14293">
                <a:moveTo>
                  <a:pt x="0" y="14293"/>
                </a:moveTo>
                <a:lnTo>
                  <a:pt x="5684" y="14293"/>
                </a:lnTo>
                <a:cubicBezTo>
                  <a:pt x="5495" y="13905"/>
                  <a:pt x="5306" y="13517"/>
                  <a:pt x="5306" y="13517"/>
                </a:cubicBezTo>
                <a:cubicBezTo>
                  <a:pt x="5306" y="13517"/>
                  <a:pt x="5077" y="13038"/>
                  <a:pt x="5472" y="12643"/>
                </a:cubicBezTo>
                <a:cubicBezTo>
                  <a:pt x="5708" y="12407"/>
                  <a:pt x="6053" y="12349"/>
                  <a:pt x="6345" y="12478"/>
                </a:cubicBezTo>
                <a:cubicBezTo>
                  <a:pt x="6357" y="12483"/>
                  <a:pt x="7917" y="13245"/>
                  <a:pt x="7917" y="13245"/>
                </a:cubicBezTo>
                <a:cubicBezTo>
                  <a:pt x="7917" y="13245"/>
                  <a:pt x="8353" y="13466"/>
                  <a:pt x="8751" y="13067"/>
                </a:cubicBezTo>
                <a:cubicBezTo>
                  <a:pt x="8982" y="12837"/>
                  <a:pt x="9042" y="12503"/>
                  <a:pt x="8921" y="12211"/>
                </a:cubicBezTo>
                <a:cubicBezTo>
                  <a:pt x="8913" y="12193"/>
                  <a:pt x="8164" y="10659"/>
                  <a:pt x="8164" y="10659"/>
                </a:cubicBezTo>
                <a:cubicBezTo>
                  <a:pt x="8164" y="10659"/>
                  <a:pt x="7935" y="10180"/>
                  <a:pt x="8330" y="9785"/>
                </a:cubicBezTo>
                <a:cubicBezTo>
                  <a:pt x="8566" y="9549"/>
                  <a:pt x="8912" y="9491"/>
                  <a:pt x="9203" y="9620"/>
                </a:cubicBezTo>
                <a:cubicBezTo>
                  <a:pt x="9215" y="9625"/>
                  <a:pt x="10775" y="10387"/>
                  <a:pt x="10775" y="10387"/>
                </a:cubicBezTo>
                <a:cubicBezTo>
                  <a:pt x="10775" y="10387"/>
                  <a:pt x="11211" y="10608"/>
                  <a:pt x="11609" y="10209"/>
                </a:cubicBezTo>
                <a:cubicBezTo>
                  <a:pt x="11840" y="9979"/>
                  <a:pt x="11901" y="9645"/>
                  <a:pt x="11780" y="9353"/>
                </a:cubicBezTo>
                <a:cubicBezTo>
                  <a:pt x="11771" y="9335"/>
                  <a:pt x="11022" y="7801"/>
                  <a:pt x="11022" y="7801"/>
                </a:cubicBezTo>
                <a:cubicBezTo>
                  <a:pt x="11022" y="7801"/>
                  <a:pt x="10793" y="7322"/>
                  <a:pt x="11188" y="6927"/>
                </a:cubicBezTo>
                <a:cubicBezTo>
                  <a:pt x="11425" y="6691"/>
                  <a:pt x="11770" y="6633"/>
                  <a:pt x="12061" y="6762"/>
                </a:cubicBezTo>
                <a:cubicBezTo>
                  <a:pt x="12074" y="6767"/>
                  <a:pt x="13631" y="7532"/>
                  <a:pt x="13631" y="7532"/>
                </a:cubicBezTo>
                <a:cubicBezTo>
                  <a:pt x="13631" y="7532"/>
                  <a:pt x="14095" y="7723"/>
                  <a:pt x="14462" y="7357"/>
                </a:cubicBezTo>
                <a:cubicBezTo>
                  <a:pt x="14692" y="7127"/>
                  <a:pt x="14753" y="6793"/>
                  <a:pt x="14632" y="6500"/>
                </a:cubicBezTo>
                <a:cubicBezTo>
                  <a:pt x="14623" y="6483"/>
                  <a:pt x="13875" y="4948"/>
                  <a:pt x="13875" y="4948"/>
                </a:cubicBezTo>
                <a:cubicBezTo>
                  <a:pt x="13875" y="4948"/>
                  <a:pt x="13646" y="4470"/>
                  <a:pt x="14040" y="4075"/>
                </a:cubicBezTo>
                <a:cubicBezTo>
                  <a:pt x="14277" y="3838"/>
                  <a:pt x="14622" y="3781"/>
                  <a:pt x="14913" y="3910"/>
                </a:cubicBezTo>
                <a:cubicBezTo>
                  <a:pt x="14926" y="3915"/>
                  <a:pt x="16486" y="4676"/>
                  <a:pt x="16486" y="4676"/>
                </a:cubicBezTo>
                <a:cubicBezTo>
                  <a:pt x="16486" y="4676"/>
                  <a:pt x="16921" y="4897"/>
                  <a:pt x="17320" y="4499"/>
                </a:cubicBezTo>
                <a:cubicBezTo>
                  <a:pt x="17550" y="4268"/>
                  <a:pt x="17611" y="3935"/>
                  <a:pt x="17490" y="3642"/>
                </a:cubicBezTo>
                <a:cubicBezTo>
                  <a:pt x="17481" y="3624"/>
                  <a:pt x="16733" y="2090"/>
                  <a:pt x="16733" y="2090"/>
                </a:cubicBezTo>
                <a:cubicBezTo>
                  <a:pt x="16733" y="2090"/>
                  <a:pt x="16504" y="1611"/>
                  <a:pt x="16899" y="1217"/>
                </a:cubicBezTo>
                <a:cubicBezTo>
                  <a:pt x="17135" y="980"/>
                  <a:pt x="17480" y="922"/>
                  <a:pt x="17772" y="1051"/>
                </a:cubicBezTo>
                <a:cubicBezTo>
                  <a:pt x="17784" y="1056"/>
                  <a:pt x="19345" y="1818"/>
                  <a:pt x="19345" y="1818"/>
                </a:cubicBezTo>
                <a:cubicBezTo>
                  <a:pt x="19345" y="1818"/>
                  <a:pt x="19807" y="2012"/>
                  <a:pt x="20179" y="1639"/>
                </a:cubicBezTo>
                <a:cubicBezTo>
                  <a:pt x="20409" y="1409"/>
                  <a:pt x="20470" y="1075"/>
                  <a:pt x="20349" y="783"/>
                </a:cubicBezTo>
                <a:cubicBezTo>
                  <a:pt x="20345" y="774"/>
                  <a:pt x="20156" y="386"/>
                  <a:pt x="19967" y="0"/>
                </a:cubicBezTo>
                <a:lnTo>
                  <a:pt x="0" y="0"/>
                </a:lnTo>
                <a:lnTo>
                  <a:pt x="0" y="14293"/>
                </a:lnTo>
                <a:close/>
              </a:path>
            </a:pathLst>
          </a:custGeom>
          <a:solidFill>
            <a:srgbClr val="0092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>
            <a:extLst>
              <a:ext uri="{FF2B5EF4-FFF2-40B4-BE49-F238E27FC236}">
                <a16:creationId xmlns:a16="http://schemas.microsoft.com/office/drawing/2014/main" id="{BAE0904B-694F-594C-8119-18780BFB8DC0}"/>
              </a:ext>
            </a:extLst>
          </p:cNvPr>
          <p:cNvGrpSpPr/>
          <p:nvPr userDrawn="1"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E527E955-A402-E24C-A949-10A6F8F983A9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638233CA-2FE3-794A-9312-A2F265B751C8}"/>
                </a:ext>
              </a:extLst>
            </p:cNvPr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410B714-8394-C04B-AD8E-67BEE2B551A7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E34876CC-3F52-FD45-B9AA-0D625F6D8E24}"/>
                </a:ext>
              </a:extLst>
            </p:cNvPr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2A42CFDA-8C01-3C4B-AFBA-11F3E933F7EB}"/>
                </a:ext>
              </a:extLst>
            </p:cNvPr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1C5AD9BE-4760-924D-8B4F-0E1D41DC21BE}"/>
                </a:ext>
              </a:extLst>
            </p:cNvPr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>
              <a:extLst>
                <a:ext uri="{FF2B5EF4-FFF2-40B4-BE49-F238E27FC236}">
                  <a16:creationId xmlns:a16="http://schemas.microsoft.com/office/drawing/2014/main" id="{1A970450-A5E5-4544-A4A9-CD092D1E5919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8DF65422-315B-AC4A-8CA5-E1B89691FB83}"/>
                </a:ext>
              </a:extLst>
            </p:cNvPr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275FE0CF-7DCF-4349-B17A-02AD58EBEAEB}"/>
                </a:ext>
              </a:extLst>
            </p:cNvPr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477BF2C4-3C4D-754E-AF85-1D4C73A12C8F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D3B24D71-DCA5-2C43-8BAF-39F30EDCE2A1}"/>
                </a:ext>
              </a:extLst>
            </p:cNvPr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78084272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4 B">
    <p:bg>
      <p:bgPr>
        <a:solidFill>
          <a:srgbClr val="FFC6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8">
            <a:extLst>
              <a:ext uri="{FF2B5EF4-FFF2-40B4-BE49-F238E27FC236}">
                <a16:creationId xmlns:a16="http://schemas.microsoft.com/office/drawing/2014/main" id="{3B937CF1-0D70-884D-ADEA-D1339C2111CC}"/>
              </a:ext>
            </a:extLst>
          </p:cNvPr>
          <p:cNvSpPr>
            <a:spLocks/>
          </p:cNvSpPr>
          <p:nvPr userDrawn="1"/>
        </p:nvSpPr>
        <p:spPr bwMode="auto">
          <a:xfrm>
            <a:off x="0" y="0"/>
            <a:ext cx="12193588" cy="6858000"/>
          </a:xfrm>
          <a:custGeom>
            <a:avLst/>
            <a:gdLst>
              <a:gd name="T0" fmla="*/ 0 w 25400"/>
              <a:gd name="T1" fmla="*/ 2147483646 h 14293"/>
              <a:gd name="T2" fmla="*/ 2147483646 w 25400"/>
              <a:gd name="T3" fmla="*/ 2147483646 h 14293"/>
              <a:gd name="T4" fmla="*/ 2147483646 w 25400"/>
              <a:gd name="T5" fmla="*/ 2147483646 h 14293"/>
              <a:gd name="T6" fmla="*/ 2147483646 w 25400"/>
              <a:gd name="T7" fmla="*/ 2147483646 h 14293"/>
              <a:gd name="T8" fmla="*/ 2147483646 w 25400"/>
              <a:gd name="T9" fmla="*/ 2147483646 h 14293"/>
              <a:gd name="T10" fmla="*/ 2147483646 w 25400"/>
              <a:gd name="T11" fmla="*/ 2147483646 h 14293"/>
              <a:gd name="T12" fmla="*/ 2147483646 w 25400"/>
              <a:gd name="T13" fmla="*/ 2147483646 h 14293"/>
              <a:gd name="T14" fmla="*/ 2147483646 w 25400"/>
              <a:gd name="T15" fmla="*/ 2147483646 h 14293"/>
              <a:gd name="T16" fmla="*/ 2147483646 w 25400"/>
              <a:gd name="T17" fmla="*/ 2147483646 h 14293"/>
              <a:gd name="T18" fmla="*/ 2147483646 w 25400"/>
              <a:gd name="T19" fmla="*/ 2147483646 h 14293"/>
              <a:gd name="T20" fmla="*/ 2147483646 w 25400"/>
              <a:gd name="T21" fmla="*/ 2147483646 h 14293"/>
              <a:gd name="T22" fmla="*/ 2147483646 w 25400"/>
              <a:gd name="T23" fmla="*/ 2147483646 h 14293"/>
              <a:gd name="T24" fmla="*/ 2147483646 w 25400"/>
              <a:gd name="T25" fmla="*/ 2147483646 h 14293"/>
              <a:gd name="T26" fmla="*/ 2147483646 w 25400"/>
              <a:gd name="T27" fmla="*/ 2147483646 h 14293"/>
              <a:gd name="T28" fmla="*/ 2147483646 w 25400"/>
              <a:gd name="T29" fmla="*/ 1795967359 h 14293"/>
              <a:gd name="T30" fmla="*/ 2147483646 w 25400"/>
              <a:gd name="T31" fmla="*/ 1594752977 h 14293"/>
              <a:gd name="T32" fmla="*/ 2147483646 w 25400"/>
              <a:gd name="T33" fmla="*/ 1556766000 h 14293"/>
              <a:gd name="T34" fmla="*/ 2147483646 w 25400"/>
              <a:gd name="T35" fmla="*/ 1734037599 h 14293"/>
              <a:gd name="T36" fmla="*/ 2147483646 w 25400"/>
              <a:gd name="T37" fmla="*/ 1693748468 h 14293"/>
              <a:gd name="T38" fmla="*/ 2147483646 w 25400"/>
              <a:gd name="T39" fmla="*/ 1496447460 h 14293"/>
              <a:gd name="T40" fmla="*/ 2147483646 w 25400"/>
              <a:gd name="T41" fmla="*/ 1139141965 h 14293"/>
              <a:gd name="T42" fmla="*/ 2147483646 w 25400"/>
              <a:gd name="T43" fmla="*/ 938157415 h 14293"/>
              <a:gd name="T44" fmla="*/ 2147483646 w 25400"/>
              <a:gd name="T45" fmla="*/ 900170918 h 14293"/>
              <a:gd name="T46" fmla="*/ 2147483646 w 25400"/>
              <a:gd name="T47" fmla="*/ 1076521271 h 14293"/>
              <a:gd name="T48" fmla="*/ 2147483646 w 25400"/>
              <a:gd name="T49" fmla="*/ 1035771998 h 14293"/>
              <a:gd name="T50" fmla="*/ 2147483646 w 25400"/>
              <a:gd name="T51" fmla="*/ 838470989 h 14293"/>
              <a:gd name="T52" fmla="*/ 2147483646 w 25400"/>
              <a:gd name="T53" fmla="*/ 481165494 h 14293"/>
              <a:gd name="T54" fmla="*/ 2147483646 w 25400"/>
              <a:gd name="T55" fmla="*/ 280180944 h 14293"/>
              <a:gd name="T56" fmla="*/ 2147483646 w 25400"/>
              <a:gd name="T57" fmla="*/ 241964135 h 14293"/>
              <a:gd name="T58" fmla="*/ 2147483646 w 25400"/>
              <a:gd name="T59" fmla="*/ 418544800 h 14293"/>
              <a:gd name="T60" fmla="*/ 2147483646 w 25400"/>
              <a:gd name="T61" fmla="*/ 422919276 h 14293"/>
              <a:gd name="T62" fmla="*/ 2147483646 w 25400"/>
              <a:gd name="T63" fmla="*/ 0 h 14293"/>
              <a:gd name="T64" fmla="*/ 0 w 25400"/>
              <a:gd name="T65" fmla="*/ 0 h 14293"/>
              <a:gd name="T66" fmla="*/ 0 w 25400"/>
              <a:gd name="T67" fmla="*/ 2147483646 h 1429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5400" h="14293">
                <a:moveTo>
                  <a:pt x="0" y="14293"/>
                </a:moveTo>
                <a:lnTo>
                  <a:pt x="11682" y="14293"/>
                </a:lnTo>
                <a:cubicBezTo>
                  <a:pt x="11492" y="13905"/>
                  <a:pt x="11303" y="13517"/>
                  <a:pt x="11303" y="13517"/>
                </a:cubicBezTo>
                <a:cubicBezTo>
                  <a:pt x="11303" y="13517"/>
                  <a:pt x="11074" y="13038"/>
                  <a:pt x="11469" y="12643"/>
                </a:cubicBezTo>
                <a:cubicBezTo>
                  <a:pt x="11705" y="12407"/>
                  <a:pt x="12051" y="12349"/>
                  <a:pt x="12342" y="12478"/>
                </a:cubicBezTo>
                <a:cubicBezTo>
                  <a:pt x="12354" y="12483"/>
                  <a:pt x="13914" y="13245"/>
                  <a:pt x="13914" y="13245"/>
                </a:cubicBezTo>
                <a:cubicBezTo>
                  <a:pt x="13914" y="13245"/>
                  <a:pt x="14350" y="13466"/>
                  <a:pt x="14748" y="13067"/>
                </a:cubicBezTo>
                <a:cubicBezTo>
                  <a:pt x="14979" y="12837"/>
                  <a:pt x="15040" y="12503"/>
                  <a:pt x="14919" y="12211"/>
                </a:cubicBezTo>
                <a:cubicBezTo>
                  <a:pt x="14910" y="12193"/>
                  <a:pt x="14161" y="10659"/>
                  <a:pt x="14161" y="10659"/>
                </a:cubicBezTo>
                <a:cubicBezTo>
                  <a:pt x="14161" y="10659"/>
                  <a:pt x="13932" y="10180"/>
                  <a:pt x="14327" y="9785"/>
                </a:cubicBezTo>
                <a:cubicBezTo>
                  <a:pt x="14564" y="9549"/>
                  <a:pt x="14909" y="9491"/>
                  <a:pt x="15200" y="9620"/>
                </a:cubicBezTo>
                <a:cubicBezTo>
                  <a:pt x="15213" y="9625"/>
                  <a:pt x="16773" y="10387"/>
                  <a:pt x="16773" y="10387"/>
                </a:cubicBezTo>
                <a:cubicBezTo>
                  <a:pt x="16773" y="10387"/>
                  <a:pt x="17208" y="10608"/>
                  <a:pt x="17607" y="10209"/>
                </a:cubicBezTo>
                <a:cubicBezTo>
                  <a:pt x="17837" y="9979"/>
                  <a:pt x="17898" y="9645"/>
                  <a:pt x="17777" y="9353"/>
                </a:cubicBezTo>
                <a:cubicBezTo>
                  <a:pt x="17768" y="9335"/>
                  <a:pt x="17020" y="7801"/>
                  <a:pt x="17020" y="7801"/>
                </a:cubicBezTo>
                <a:cubicBezTo>
                  <a:pt x="17020" y="7801"/>
                  <a:pt x="16791" y="7322"/>
                  <a:pt x="17185" y="6927"/>
                </a:cubicBezTo>
                <a:cubicBezTo>
                  <a:pt x="17422" y="6691"/>
                  <a:pt x="17767" y="6633"/>
                  <a:pt x="18058" y="6762"/>
                </a:cubicBezTo>
                <a:cubicBezTo>
                  <a:pt x="18071" y="6767"/>
                  <a:pt x="19628" y="7532"/>
                  <a:pt x="19628" y="7532"/>
                </a:cubicBezTo>
                <a:cubicBezTo>
                  <a:pt x="19628" y="7532"/>
                  <a:pt x="20093" y="7723"/>
                  <a:pt x="20459" y="7357"/>
                </a:cubicBezTo>
                <a:cubicBezTo>
                  <a:pt x="20689" y="7127"/>
                  <a:pt x="20750" y="6793"/>
                  <a:pt x="20629" y="6500"/>
                </a:cubicBezTo>
                <a:cubicBezTo>
                  <a:pt x="20620" y="6483"/>
                  <a:pt x="19872" y="4948"/>
                  <a:pt x="19872" y="4948"/>
                </a:cubicBezTo>
                <a:cubicBezTo>
                  <a:pt x="19872" y="4948"/>
                  <a:pt x="19643" y="4470"/>
                  <a:pt x="20038" y="4075"/>
                </a:cubicBezTo>
                <a:cubicBezTo>
                  <a:pt x="20274" y="3838"/>
                  <a:pt x="20619" y="3781"/>
                  <a:pt x="20911" y="3910"/>
                </a:cubicBezTo>
                <a:cubicBezTo>
                  <a:pt x="20923" y="3915"/>
                  <a:pt x="22483" y="4676"/>
                  <a:pt x="22483" y="4676"/>
                </a:cubicBezTo>
                <a:cubicBezTo>
                  <a:pt x="22483" y="4676"/>
                  <a:pt x="22919" y="4897"/>
                  <a:pt x="23317" y="4499"/>
                </a:cubicBezTo>
                <a:cubicBezTo>
                  <a:pt x="23547" y="4268"/>
                  <a:pt x="23608" y="3935"/>
                  <a:pt x="23487" y="3642"/>
                </a:cubicBezTo>
                <a:cubicBezTo>
                  <a:pt x="23479" y="3624"/>
                  <a:pt x="22730" y="2090"/>
                  <a:pt x="22730" y="2090"/>
                </a:cubicBezTo>
                <a:cubicBezTo>
                  <a:pt x="22730" y="2090"/>
                  <a:pt x="22501" y="1611"/>
                  <a:pt x="22896" y="1217"/>
                </a:cubicBezTo>
                <a:cubicBezTo>
                  <a:pt x="23132" y="980"/>
                  <a:pt x="23478" y="922"/>
                  <a:pt x="23769" y="1051"/>
                </a:cubicBezTo>
                <a:cubicBezTo>
                  <a:pt x="23781" y="1056"/>
                  <a:pt x="25342" y="1818"/>
                  <a:pt x="25342" y="1818"/>
                </a:cubicBezTo>
                <a:cubicBezTo>
                  <a:pt x="25342" y="1818"/>
                  <a:pt x="25363" y="1827"/>
                  <a:pt x="25400" y="1837"/>
                </a:cubicBezTo>
                <a:lnTo>
                  <a:pt x="25400" y="0"/>
                </a:lnTo>
                <a:lnTo>
                  <a:pt x="0" y="0"/>
                </a:lnTo>
                <a:lnTo>
                  <a:pt x="0" y="14293"/>
                </a:lnTo>
                <a:close/>
              </a:path>
            </a:pathLst>
          </a:custGeom>
          <a:solidFill>
            <a:srgbClr val="0092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>
            <a:extLst>
              <a:ext uri="{FF2B5EF4-FFF2-40B4-BE49-F238E27FC236}">
                <a16:creationId xmlns:a16="http://schemas.microsoft.com/office/drawing/2014/main" id="{57D58742-6E03-3741-A17D-7EB80FEF3CA8}"/>
              </a:ext>
            </a:extLst>
          </p:cNvPr>
          <p:cNvGrpSpPr/>
          <p:nvPr userDrawn="1"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871CBB69-7208-1641-9E7A-DEA53312F35F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ED42D300-3E0B-FC4D-9A9F-905553935573}"/>
                </a:ext>
              </a:extLst>
            </p:cNvPr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8A5AA09-75D6-994C-AFB8-CE4C6803BD47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0AF98BE5-330E-5E4D-9D72-B963FA175C34}"/>
                </a:ext>
              </a:extLst>
            </p:cNvPr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C411A488-8227-0542-94AE-3D862D837A91}"/>
                </a:ext>
              </a:extLst>
            </p:cNvPr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83BC5269-840F-454A-9F80-5443CD54ABC4}"/>
                </a:ext>
              </a:extLst>
            </p:cNvPr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>
              <a:extLst>
                <a:ext uri="{FF2B5EF4-FFF2-40B4-BE49-F238E27FC236}">
                  <a16:creationId xmlns:a16="http://schemas.microsoft.com/office/drawing/2014/main" id="{EC10EDD8-6D5D-C348-8631-BAB41ADC5D19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D9AE35EB-EBDF-AB4D-BC8A-FBC39D4306C3}"/>
                </a:ext>
              </a:extLst>
            </p:cNvPr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B88EF616-1268-D94B-A116-0EE2212A9EF3}"/>
                </a:ext>
              </a:extLst>
            </p:cNvPr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471DC9C3-D618-9B45-9E2E-B0013540349B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8E008822-F9FB-8647-B4B5-EF8F03E9F5E1}"/>
                </a:ext>
              </a:extLst>
            </p:cNvPr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81568685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5">
    <p:bg>
      <p:bgPr>
        <a:solidFill>
          <a:srgbClr val="FFC6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>
            <a:extLst>
              <a:ext uri="{FF2B5EF4-FFF2-40B4-BE49-F238E27FC236}">
                <a16:creationId xmlns:a16="http://schemas.microsoft.com/office/drawing/2014/main" id="{A68C2C5E-4F5C-074E-94F5-2699202612E3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-17463" y="-17463"/>
            <a:ext cx="9726613" cy="6875463"/>
          </a:xfrm>
          <a:custGeom>
            <a:avLst/>
            <a:gdLst>
              <a:gd name="T0" fmla="*/ 6240358 w 20233"/>
              <a:gd name="T1" fmla="*/ 3005491 h 14300"/>
              <a:gd name="T2" fmla="*/ 6240358 w 20233"/>
              <a:gd name="T3" fmla="*/ 2147483646 h 14300"/>
              <a:gd name="T4" fmla="*/ 1735565616 w 20233"/>
              <a:gd name="T5" fmla="*/ 2147483646 h 14300"/>
              <a:gd name="T6" fmla="*/ 1734641172 w 20233"/>
              <a:gd name="T7" fmla="*/ 2147483646 h 14300"/>
              <a:gd name="T8" fmla="*/ 2147483646 w 20233"/>
              <a:gd name="T9" fmla="*/ 2147483646 h 14300"/>
              <a:gd name="T10" fmla="*/ 2147483646 w 20233"/>
              <a:gd name="T11" fmla="*/ 2147483646 h 14300"/>
              <a:gd name="T12" fmla="*/ 2147483646 w 20233"/>
              <a:gd name="T13" fmla="*/ 2147483646 h 14300"/>
              <a:gd name="T14" fmla="*/ 2147483646 w 20233"/>
              <a:gd name="T15" fmla="*/ 2100345285 h 14300"/>
              <a:gd name="T16" fmla="*/ 2147483646 w 20233"/>
              <a:gd name="T17" fmla="*/ 2101501132 h 14300"/>
              <a:gd name="T18" fmla="*/ 2147483646 w 20233"/>
              <a:gd name="T19" fmla="*/ 1680044867 h 14300"/>
              <a:gd name="T20" fmla="*/ 2147483646 w 20233"/>
              <a:gd name="T21" fmla="*/ 1681200714 h 14300"/>
              <a:gd name="T22" fmla="*/ 2147483646 w 20233"/>
              <a:gd name="T23" fmla="*/ 1259975713 h 14300"/>
              <a:gd name="T24" fmla="*/ 2147483646 w 20233"/>
              <a:gd name="T25" fmla="*/ 1261132041 h 14300"/>
              <a:gd name="T26" fmla="*/ 2147483646 w 20233"/>
              <a:gd name="T27" fmla="*/ 839675775 h 14300"/>
              <a:gd name="T28" fmla="*/ 2147483646 w 20233"/>
              <a:gd name="T29" fmla="*/ 840831622 h 14300"/>
              <a:gd name="T30" fmla="*/ 2147483646 w 20233"/>
              <a:gd name="T31" fmla="*/ 419606622 h 14300"/>
              <a:gd name="T32" fmla="*/ 2147483646 w 20233"/>
              <a:gd name="T33" fmla="*/ 420762469 h 14300"/>
              <a:gd name="T34" fmla="*/ 2147483646 w 20233"/>
              <a:gd name="T35" fmla="*/ 0 h 14300"/>
              <a:gd name="T36" fmla="*/ 6240358 w 20233"/>
              <a:gd name="T37" fmla="*/ 3005491 h 1430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20233" h="14300">
                <a:moveTo>
                  <a:pt x="27" y="13"/>
                </a:moveTo>
                <a:cubicBezTo>
                  <a:pt x="-68" y="4714"/>
                  <a:pt x="122" y="9599"/>
                  <a:pt x="27" y="14300"/>
                </a:cubicBezTo>
                <a:lnTo>
                  <a:pt x="7509" y="14300"/>
                </a:lnTo>
                <a:cubicBezTo>
                  <a:pt x="7508" y="13732"/>
                  <a:pt x="7506" y="13163"/>
                  <a:pt x="7505" y="12595"/>
                </a:cubicBezTo>
                <a:lnTo>
                  <a:pt x="9327" y="12600"/>
                </a:lnTo>
                <a:cubicBezTo>
                  <a:pt x="9325" y="11992"/>
                  <a:pt x="9324" y="11385"/>
                  <a:pt x="9322" y="10777"/>
                </a:cubicBezTo>
                <a:lnTo>
                  <a:pt x="11145" y="10782"/>
                </a:lnTo>
                <a:cubicBezTo>
                  <a:pt x="11143" y="10216"/>
                  <a:pt x="11142" y="9651"/>
                  <a:pt x="11140" y="9085"/>
                </a:cubicBezTo>
                <a:lnTo>
                  <a:pt x="12962" y="9090"/>
                </a:lnTo>
                <a:cubicBezTo>
                  <a:pt x="12960" y="8482"/>
                  <a:pt x="12959" y="7875"/>
                  <a:pt x="12957" y="7267"/>
                </a:cubicBezTo>
                <a:lnTo>
                  <a:pt x="14780" y="7272"/>
                </a:lnTo>
                <a:cubicBezTo>
                  <a:pt x="14778" y="6665"/>
                  <a:pt x="14777" y="6057"/>
                  <a:pt x="14775" y="5450"/>
                </a:cubicBezTo>
                <a:lnTo>
                  <a:pt x="16598" y="5455"/>
                </a:lnTo>
                <a:cubicBezTo>
                  <a:pt x="16596" y="4847"/>
                  <a:pt x="16595" y="4240"/>
                  <a:pt x="16593" y="3632"/>
                </a:cubicBezTo>
                <a:lnTo>
                  <a:pt x="18415" y="3637"/>
                </a:lnTo>
                <a:cubicBezTo>
                  <a:pt x="18413" y="3030"/>
                  <a:pt x="18412" y="2422"/>
                  <a:pt x="18410" y="1815"/>
                </a:cubicBezTo>
                <a:lnTo>
                  <a:pt x="20233" y="1820"/>
                </a:lnTo>
                <a:cubicBezTo>
                  <a:pt x="20231" y="1213"/>
                  <a:pt x="20230" y="607"/>
                  <a:pt x="20228" y="0"/>
                </a:cubicBezTo>
                <a:lnTo>
                  <a:pt x="27" y="13"/>
                </a:lnTo>
                <a:close/>
              </a:path>
            </a:pathLst>
          </a:custGeom>
          <a:solidFill>
            <a:srgbClr val="0092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>
            <a:extLst>
              <a:ext uri="{FF2B5EF4-FFF2-40B4-BE49-F238E27FC236}">
                <a16:creationId xmlns:a16="http://schemas.microsoft.com/office/drawing/2014/main" id="{2E918224-DD1A-7143-B564-5525F5FEB8A9}"/>
              </a:ext>
            </a:extLst>
          </p:cNvPr>
          <p:cNvGrpSpPr/>
          <p:nvPr userDrawn="1"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9C41FDFA-A5EF-2140-A229-83610A9989B5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A4AFDC52-54A7-0E47-BFCE-83FE02377D8C}"/>
                </a:ext>
              </a:extLst>
            </p:cNvPr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BB06680-1308-6C4A-942B-5C1C97475CBE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0A6118E1-35CA-564D-B964-BF0183453A80}"/>
                </a:ext>
              </a:extLst>
            </p:cNvPr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0FB47ADB-3197-2745-A325-5FCCE63E24BB}"/>
                </a:ext>
              </a:extLst>
            </p:cNvPr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FCB929E4-832B-8444-8B9D-DC655CE9807D}"/>
                </a:ext>
              </a:extLst>
            </p:cNvPr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>
              <a:extLst>
                <a:ext uri="{FF2B5EF4-FFF2-40B4-BE49-F238E27FC236}">
                  <a16:creationId xmlns:a16="http://schemas.microsoft.com/office/drawing/2014/main" id="{5CC2C745-060E-D54A-9AF3-6FE8519CE1A4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1DD69303-1BFB-0F4E-A915-A463959A32E4}"/>
                </a:ext>
              </a:extLst>
            </p:cNvPr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21F08AE5-101F-4A4E-A338-D6D7B0A5E3EA}"/>
                </a:ext>
              </a:extLst>
            </p:cNvPr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FD9D26C4-A6E9-2E4B-B8C7-14D49A5B8B44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4D169C39-9099-EF4A-8AD3-FB43F32B5DD1}"/>
                </a:ext>
              </a:extLst>
            </p:cNvPr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11176668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5 B">
    <p:bg>
      <p:bgPr>
        <a:solidFill>
          <a:srgbClr val="FFC6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>
            <a:extLst>
              <a:ext uri="{FF2B5EF4-FFF2-40B4-BE49-F238E27FC236}">
                <a16:creationId xmlns:a16="http://schemas.microsoft.com/office/drawing/2014/main" id="{EE9488F9-8139-A744-963D-CB6DD0AEF275}"/>
              </a:ext>
            </a:extLst>
          </p:cNvPr>
          <p:cNvSpPr>
            <a:spLocks/>
          </p:cNvSpPr>
          <p:nvPr userDrawn="1"/>
        </p:nvSpPr>
        <p:spPr bwMode="auto">
          <a:xfrm>
            <a:off x="0" y="0"/>
            <a:ext cx="12193588" cy="6858000"/>
          </a:xfrm>
          <a:custGeom>
            <a:avLst/>
            <a:gdLst>
              <a:gd name="T0" fmla="*/ 0 w 25400"/>
              <a:gd name="T1" fmla="*/ 0 h 14300"/>
              <a:gd name="T2" fmla="*/ 0 w 25400"/>
              <a:gd name="T3" fmla="*/ 2147483646 h 14300"/>
              <a:gd name="T4" fmla="*/ 2147483646 w 25400"/>
              <a:gd name="T5" fmla="*/ 2147483646 h 14300"/>
              <a:gd name="T6" fmla="*/ 2147483646 w 25400"/>
              <a:gd name="T7" fmla="*/ 2147483646 h 14300"/>
              <a:gd name="T8" fmla="*/ 2147483646 w 25400"/>
              <a:gd name="T9" fmla="*/ 2147483646 h 14300"/>
              <a:gd name="T10" fmla="*/ 2147483646 w 25400"/>
              <a:gd name="T11" fmla="*/ 2147483646 h 14300"/>
              <a:gd name="T12" fmla="*/ 2147483646 w 25400"/>
              <a:gd name="T13" fmla="*/ 2147483646 h 14300"/>
              <a:gd name="T14" fmla="*/ 2147483646 w 25400"/>
              <a:gd name="T15" fmla="*/ 2089526133 h 14300"/>
              <a:gd name="T16" fmla="*/ 2147483646 w 25400"/>
              <a:gd name="T17" fmla="*/ 2090676167 h 14300"/>
              <a:gd name="T18" fmla="*/ 2147483646 w 25400"/>
              <a:gd name="T19" fmla="*/ 1671390996 h 14300"/>
              <a:gd name="T20" fmla="*/ 2147483646 w 25400"/>
              <a:gd name="T21" fmla="*/ 1672541030 h 14300"/>
              <a:gd name="T22" fmla="*/ 2147483646 w 25400"/>
              <a:gd name="T23" fmla="*/ 1253485577 h 14300"/>
              <a:gd name="T24" fmla="*/ 2147483646 w 25400"/>
              <a:gd name="T25" fmla="*/ 1254635611 h 14300"/>
              <a:gd name="T26" fmla="*/ 2147483646 w 25400"/>
              <a:gd name="T27" fmla="*/ 835350440 h 14300"/>
              <a:gd name="T28" fmla="*/ 2147483646 w 25400"/>
              <a:gd name="T29" fmla="*/ 836500474 h 14300"/>
              <a:gd name="T30" fmla="*/ 2147483646 w 25400"/>
              <a:gd name="T31" fmla="*/ 0 h 14300"/>
              <a:gd name="T32" fmla="*/ 0 w 25400"/>
              <a:gd name="T33" fmla="*/ 0 h 143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5400" h="14300">
                <a:moveTo>
                  <a:pt x="0" y="0"/>
                </a:moveTo>
                <a:lnTo>
                  <a:pt x="0" y="14300"/>
                </a:lnTo>
                <a:lnTo>
                  <a:pt x="14503" y="14300"/>
                </a:lnTo>
                <a:lnTo>
                  <a:pt x="14498" y="12595"/>
                </a:lnTo>
                <a:lnTo>
                  <a:pt x="16321" y="12600"/>
                </a:lnTo>
                <a:lnTo>
                  <a:pt x="16316" y="10777"/>
                </a:lnTo>
                <a:lnTo>
                  <a:pt x="18138" y="10782"/>
                </a:lnTo>
                <a:lnTo>
                  <a:pt x="18133" y="9085"/>
                </a:lnTo>
                <a:lnTo>
                  <a:pt x="19956" y="9090"/>
                </a:lnTo>
                <a:lnTo>
                  <a:pt x="19951" y="7267"/>
                </a:lnTo>
                <a:lnTo>
                  <a:pt x="21773" y="7272"/>
                </a:lnTo>
                <a:lnTo>
                  <a:pt x="21768" y="5450"/>
                </a:lnTo>
                <a:lnTo>
                  <a:pt x="23591" y="5455"/>
                </a:lnTo>
                <a:lnTo>
                  <a:pt x="23586" y="3632"/>
                </a:lnTo>
                <a:lnTo>
                  <a:pt x="25400" y="3637"/>
                </a:lnTo>
                <a:lnTo>
                  <a:pt x="25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92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>
            <a:extLst>
              <a:ext uri="{FF2B5EF4-FFF2-40B4-BE49-F238E27FC236}">
                <a16:creationId xmlns:a16="http://schemas.microsoft.com/office/drawing/2014/main" id="{039DBE22-4E66-AC41-BEE3-B6F231E7540E}"/>
              </a:ext>
            </a:extLst>
          </p:cNvPr>
          <p:cNvGrpSpPr/>
          <p:nvPr userDrawn="1"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ED1CDF8F-4CFB-224E-B1F0-37C2D041418C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9235B8C5-0D59-D14B-B31F-3BB47CBB004D}"/>
                </a:ext>
              </a:extLst>
            </p:cNvPr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60D637B-6909-C646-B8EF-469024511769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2AECA385-29B5-A84E-A7A2-BCBE670AF7F8}"/>
                </a:ext>
              </a:extLst>
            </p:cNvPr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A2904FE1-EB33-9644-A1DD-1CCE77E6087D}"/>
                </a:ext>
              </a:extLst>
            </p:cNvPr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D16EFCBC-1DD3-E144-8861-D2E6198B1036}"/>
                </a:ext>
              </a:extLst>
            </p:cNvPr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>
              <a:extLst>
                <a:ext uri="{FF2B5EF4-FFF2-40B4-BE49-F238E27FC236}">
                  <a16:creationId xmlns:a16="http://schemas.microsoft.com/office/drawing/2014/main" id="{A53B5448-BC6F-AE40-BEA1-FBB7FAFB973F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5D6347D4-136C-974C-A226-77A75391DC08}"/>
                </a:ext>
              </a:extLst>
            </p:cNvPr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0E0AFB0C-F487-0E43-AFA9-DF8A78FDB0B2}"/>
                </a:ext>
              </a:extLst>
            </p:cNvPr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7CF21C90-8EEF-6A4A-96F2-49385E0756FA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1FAF4DEF-9CF4-AB4A-93A9-4CDF2AC7003F}"/>
                </a:ext>
              </a:extLst>
            </p:cNvPr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763168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1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3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46.xml"/><Relationship Id="rId19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18" Type="http://schemas.openxmlformats.org/officeDocument/2006/relationships/slideLayout" Target="../slideLayouts/slideLayout7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17" Type="http://schemas.openxmlformats.org/officeDocument/2006/relationships/slideLayout" Target="../slideLayouts/slideLayout72.xml"/><Relationship Id="rId2" Type="http://schemas.openxmlformats.org/officeDocument/2006/relationships/slideLayout" Target="../slideLayouts/slideLayout57.xml"/><Relationship Id="rId16" Type="http://schemas.openxmlformats.org/officeDocument/2006/relationships/slideLayout" Target="../slideLayouts/slideLayout71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65.xml"/><Relationship Id="rId19" Type="http://schemas.openxmlformats.org/officeDocument/2006/relationships/slideLayout" Target="../slideLayouts/slideLayout74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slideLayout" Target="../slideLayouts/slideLayout6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13" Type="http://schemas.openxmlformats.org/officeDocument/2006/relationships/slideLayout" Target="../slideLayouts/slideLayout87.xml"/><Relationship Id="rId18" Type="http://schemas.openxmlformats.org/officeDocument/2006/relationships/slideLayout" Target="../slideLayouts/slideLayout92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12" Type="http://schemas.openxmlformats.org/officeDocument/2006/relationships/slideLayout" Target="../slideLayouts/slideLayout86.xml"/><Relationship Id="rId17" Type="http://schemas.openxmlformats.org/officeDocument/2006/relationships/slideLayout" Target="../slideLayouts/slideLayout91.xml"/><Relationship Id="rId2" Type="http://schemas.openxmlformats.org/officeDocument/2006/relationships/slideLayout" Target="../slideLayouts/slideLayout76.xml"/><Relationship Id="rId16" Type="http://schemas.openxmlformats.org/officeDocument/2006/relationships/slideLayout" Target="../slideLayouts/slideLayout90.xml"/><Relationship Id="rId20" Type="http://schemas.openxmlformats.org/officeDocument/2006/relationships/theme" Target="../theme/theme4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5" Type="http://schemas.openxmlformats.org/officeDocument/2006/relationships/slideLayout" Target="../slideLayouts/slideLayout79.xml"/><Relationship Id="rId1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84.xml"/><Relationship Id="rId19" Type="http://schemas.openxmlformats.org/officeDocument/2006/relationships/slideLayout" Target="../slideLayouts/slideLayout93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Relationship Id="rId14" Type="http://schemas.openxmlformats.org/officeDocument/2006/relationships/slideLayout" Target="../slideLayouts/slideLayout8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>
            <a:extLst>
              <a:ext uri="{FF2B5EF4-FFF2-40B4-BE49-F238E27FC236}">
                <a16:creationId xmlns:a16="http://schemas.microsoft.com/office/drawing/2014/main" id="{61E0872D-12A6-7040-A038-B8D87DF52E6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407988"/>
            <a:ext cx="11234738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perustyyl. napsautt.</a:t>
            </a:r>
          </a:p>
        </p:txBody>
      </p:sp>
      <p:sp>
        <p:nvSpPr>
          <p:cNvPr id="1027" name="Tekstin paikkamerkki 2">
            <a:extLst>
              <a:ext uri="{FF2B5EF4-FFF2-40B4-BE49-F238E27FC236}">
                <a16:creationId xmlns:a16="http://schemas.microsoft.com/office/drawing/2014/main" id="{BBFFD67E-9F7E-1645-9915-D9CD9734268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196975"/>
            <a:ext cx="11234738" cy="497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47745B7-B4A6-6849-9E8C-FB47424046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63700" y="6269038"/>
            <a:ext cx="1304925" cy="2587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D1F97DA7-3535-7845-B086-4E7F46E60465}" type="datetime1">
              <a:rPr lang="fi-FI"/>
              <a:pPr>
                <a:defRPr/>
              </a:pPr>
              <a:t>13.12.2022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399D890-D74C-7A42-AC89-A56B859B61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01988" y="6269038"/>
            <a:ext cx="4114800" cy="2587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23E8190-4DB8-7446-B96F-2AEF9BE409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37813" y="6269038"/>
            <a:ext cx="1236662" cy="2587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 b="1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CD91CE02-FF25-A547-85B7-B39A78830B2F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grpSp>
        <p:nvGrpSpPr>
          <p:cNvPr id="1031" name="Ryhmä 6">
            <a:extLst>
              <a:ext uri="{FF2B5EF4-FFF2-40B4-BE49-F238E27FC236}">
                <a16:creationId xmlns:a16="http://schemas.microsoft.com/office/drawing/2014/main" id="{6C5D4F43-7B4B-6248-BB03-2E1E3C847354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65138" y="6221413"/>
            <a:ext cx="804862" cy="374650"/>
            <a:chOff x="228601" y="704851"/>
            <a:chExt cx="11734800" cy="5449888"/>
          </a:xfrm>
        </p:grpSpPr>
        <p:sp>
          <p:nvSpPr>
            <p:cNvPr id="1032" name="Freeform 5">
              <a:extLst>
                <a:ext uri="{FF2B5EF4-FFF2-40B4-BE49-F238E27FC236}">
                  <a16:creationId xmlns:a16="http://schemas.microsoft.com/office/drawing/2014/main" id="{3DE23506-FB8F-434B-9268-C75B6DB48CF6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2147483646 w 32573"/>
                <a:gd name="T1" fmla="*/ 1900936149 h 15116"/>
                <a:gd name="T2" fmla="*/ 2147483646 w 32573"/>
                <a:gd name="T3" fmla="*/ 1766399340 h 15116"/>
                <a:gd name="T4" fmla="*/ 2147483646 w 32573"/>
                <a:gd name="T5" fmla="*/ 1766399340 h 15116"/>
                <a:gd name="T6" fmla="*/ 2147483646 w 32573"/>
                <a:gd name="T7" fmla="*/ 1253079091 h 15116"/>
                <a:gd name="T8" fmla="*/ 2147483646 w 32573"/>
                <a:gd name="T9" fmla="*/ 0 h 15116"/>
                <a:gd name="T10" fmla="*/ 0 w 32573"/>
                <a:gd name="T11" fmla="*/ 0 h 15116"/>
                <a:gd name="T12" fmla="*/ 0 w 32573"/>
                <a:gd name="T13" fmla="*/ 1253079091 h 15116"/>
                <a:gd name="T14" fmla="*/ 515000394 w 32573"/>
                <a:gd name="T15" fmla="*/ 1766399340 h 15116"/>
                <a:gd name="T16" fmla="*/ 1738385627 w 32573"/>
                <a:gd name="T17" fmla="*/ 1766399340 h 15116"/>
                <a:gd name="T18" fmla="*/ 2063894922 w 32573"/>
                <a:gd name="T19" fmla="*/ 1900936149 h 15116"/>
                <a:gd name="T20" fmla="*/ 2128140367 w 32573"/>
                <a:gd name="T21" fmla="*/ 1964890130 h 15116"/>
                <a:gd name="T22" fmla="*/ 2147483646 w 32573"/>
                <a:gd name="T23" fmla="*/ 1900936149 h 15116"/>
                <a:gd name="T24" fmla="*/ 2147483646 w 32573"/>
                <a:gd name="T25" fmla="*/ 122058238 h 15116"/>
                <a:gd name="T26" fmla="*/ 2147483646 w 32573"/>
                <a:gd name="T27" fmla="*/ 1253079091 h 15116"/>
                <a:gd name="T28" fmla="*/ 2147483646 w 32573"/>
                <a:gd name="T29" fmla="*/ 1644341101 h 15116"/>
                <a:gd name="T30" fmla="*/ 2147483646 w 32573"/>
                <a:gd name="T31" fmla="*/ 1644341101 h 15116"/>
                <a:gd name="T32" fmla="*/ 2128140367 w 32573"/>
                <a:gd name="T33" fmla="*/ 1793566577 h 15116"/>
                <a:gd name="T34" fmla="*/ 1738385627 w 32573"/>
                <a:gd name="T35" fmla="*/ 1644341101 h 15116"/>
                <a:gd name="T36" fmla="*/ 515000394 w 32573"/>
                <a:gd name="T37" fmla="*/ 1644341101 h 15116"/>
                <a:gd name="T38" fmla="*/ 121871444 w 32573"/>
                <a:gd name="T39" fmla="*/ 1253079091 h 15116"/>
                <a:gd name="T40" fmla="*/ 121871444 w 32573"/>
                <a:gd name="T41" fmla="*/ 122058238 h 15116"/>
                <a:gd name="T42" fmla="*/ 2147483646 w 32573"/>
                <a:gd name="T43" fmla="*/ 122058238 h 1511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1033" name="Freeform 6">
              <a:extLst>
                <a:ext uri="{FF2B5EF4-FFF2-40B4-BE49-F238E27FC236}">
                  <a16:creationId xmlns:a16="http://schemas.microsoft.com/office/drawing/2014/main" id="{E98052C0-6041-C945-B639-7987A4C02A00}"/>
                </a:ext>
              </a:extLst>
            </p:cNvPr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36213483 w 1048"/>
                <a:gd name="T1" fmla="*/ 65425671 h 1009"/>
                <a:gd name="T2" fmla="*/ 68236709 w 1048"/>
                <a:gd name="T3" fmla="*/ 130981048 h 1009"/>
                <a:gd name="T4" fmla="*/ 0 w 1048"/>
                <a:gd name="T5" fmla="*/ 65425671 h 1009"/>
                <a:gd name="T6" fmla="*/ 68236709 w 1048"/>
                <a:gd name="T7" fmla="*/ 0 h 1009"/>
                <a:gd name="T8" fmla="*/ 136213483 w 1048"/>
                <a:gd name="T9" fmla="*/ 65425671 h 10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3082" name="Rectangle 7">
              <a:extLst>
                <a:ext uri="{FF2B5EF4-FFF2-40B4-BE49-F238E27FC236}">
                  <a16:creationId xmlns:a16="http://schemas.microsoft.com/office/drawing/2014/main" id="{D0EE43C6-B8DF-D747-976D-5D9A6E00132A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9996034" y="2783198"/>
              <a:ext cx="324038" cy="117772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fi-FI" altLang="fi-FI"/>
            </a:p>
          </p:txBody>
        </p:sp>
        <p:sp>
          <p:nvSpPr>
            <p:cNvPr id="1035" name="Freeform 8">
              <a:extLst>
                <a:ext uri="{FF2B5EF4-FFF2-40B4-BE49-F238E27FC236}">
                  <a16:creationId xmlns:a16="http://schemas.microsoft.com/office/drawing/2014/main" id="{7B837FD0-25EF-BC42-AB63-416055C4FBB5}"/>
                </a:ext>
              </a:extLst>
            </p:cNvPr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249840248 w 3105"/>
                <a:gd name="T1" fmla="*/ 349164753 h 4625"/>
                <a:gd name="T2" fmla="*/ 403407980 w 3105"/>
                <a:gd name="T3" fmla="*/ 601895953 h 4625"/>
                <a:gd name="T4" fmla="*/ 275564631 w 3105"/>
                <a:gd name="T5" fmla="*/ 601895953 h 4625"/>
                <a:gd name="T6" fmla="*/ 172536617 w 3105"/>
                <a:gd name="T7" fmla="*/ 434015747 h 4625"/>
                <a:gd name="T8" fmla="*/ 117059856 w 3105"/>
                <a:gd name="T9" fmla="*/ 504681739 h 4625"/>
                <a:gd name="T10" fmla="*/ 117059856 w 3105"/>
                <a:gd name="T11" fmla="*/ 601895953 h 4625"/>
                <a:gd name="T12" fmla="*/ 0 w 3105"/>
                <a:gd name="T13" fmla="*/ 601895953 h 4625"/>
                <a:gd name="T14" fmla="*/ 0 w 3105"/>
                <a:gd name="T15" fmla="*/ 0 h 4625"/>
                <a:gd name="T16" fmla="*/ 117059856 w 3105"/>
                <a:gd name="T17" fmla="*/ 0 h 4625"/>
                <a:gd name="T18" fmla="*/ 117059856 w 3105"/>
                <a:gd name="T19" fmla="*/ 277718101 h 4625"/>
                <a:gd name="T20" fmla="*/ 111213405 w 3105"/>
                <a:gd name="T21" fmla="*/ 380788711 h 4625"/>
                <a:gd name="T22" fmla="*/ 113681746 w 3105"/>
                <a:gd name="T23" fmla="*/ 380788711 h 4625"/>
                <a:gd name="T24" fmla="*/ 164351226 w 3105"/>
                <a:gd name="T25" fmla="*/ 302574773 h 4625"/>
                <a:gd name="T26" fmla="*/ 253997644 w 3105"/>
                <a:gd name="T27" fmla="*/ 182846229 h 4625"/>
                <a:gd name="T28" fmla="*/ 390935432 w 3105"/>
                <a:gd name="T29" fmla="*/ 182846229 h 4625"/>
                <a:gd name="T30" fmla="*/ 249840248 w 3105"/>
                <a:gd name="T31" fmla="*/ 349164753 h 462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1036" name="Freeform 9">
              <a:extLst>
                <a:ext uri="{FF2B5EF4-FFF2-40B4-BE49-F238E27FC236}">
                  <a16:creationId xmlns:a16="http://schemas.microsoft.com/office/drawing/2014/main" id="{29D85B1A-88B0-9941-BC59-0811839441EB}"/>
                </a:ext>
              </a:extLst>
            </p:cNvPr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370161795 w 2850"/>
                <a:gd name="T1" fmla="*/ 160334704 h 3296"/>
                <a:gd name="T2" fmla="*/ 238981805 w 2850"/>
                <a:gd name="T3" fmla="*/ 0 h 3296"/>
                <a:gd name="T4" fmla="*/ 113776010 w 2850"/>
                <a:gd name="T5" fmla="*/ 78995991 h 3296"/>
                <a:gd name="T6" fmla="*/ 111178315 w 2850"/>
                <a:gd name="T7" fmla="*/ 78995991 h 3296"/>
                <a:gd name="T8" fmla="*/ 117023129 w 2850"/>
                <a:gd name="T9" fmla="*/ 9890733 h 3296"/>
                <a:gd name="T10" fmla="*/ 0 w 2850"/>
                <a:gd name="T11" fmla="*/ 9890733 h 3296"/>
                <a:gd name="T12" fmla="*/ 0 w 2850"/>
                <a:gd name="T13" fmla="*/ 428947623 h 3296"/>
                <a:gd name="T14" fmla="*/ 117023129 w 2850"/>
                <a:gd name="T15" fmla="*/ 428947623 h 3296"/>
                <a:gd name="T16" fmla="*/ 117023129 w 2850"/>
                <a:gd name="T17" fmla="*/ 180376632 h 3296"/>
                <a:gd name="T18" fmla="*/ 189237101 w 2850"/>
                <a:gd name="T19" fmla="*/ 98907687 h 3296"/>
                <a:gd name="T20" fmla="*/ 252229401 w 2850"/>
                <a:gd name="T21" fmla="*/ 183760484 h 3296"/>
                <a:gd name="T22" fmla="*/ 252229401 w 2850"/>
                <a:gd name="T23" fmla="*/ 428947623 h 3296"/>
                <a:gd name="T24" fmla="*/ 370161795 w 2850"/>
                <a:gd name="T25" fmla="*/ 428947623 h 3296"/>
                <a:gd name="T26" fmla="*/ 370161795 w 2850"/>
                <a:gd name="T27" fmla="*/ 160334704 h 329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1037" name="Freeform 10">
              <a:extLst>
                <a:ext uri="{FF2B5EF4-FFF2-40B4-BE49-F238E27FC236}">
                  <a16:creationId xmlns:a16="http://schemas.microsoft.com/office/drawing/2014/main" id="{FC690A2C-1F06-F34B-9100-8B270D8DD123}"/>
                </a:ext>
              </a:extLst>
            </p:cNvPr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36343582 w 1047"/>
                <a:gd name="T1" fmla="*/ 65425671 h 1009"/>
                <a:gd name="T2" fmla="*/ 68236927 w 1047"/>
                <a:gd name="T3" fmla="*/ 130981048 h 1009"/>
                <a:gd name="T4" fmla="*/ 0 w 1047"/>
                <a:gd name="T5" fmla="*/ 65425671 h 1009"/>
                <a:gd name="T6" fmla="*/ 68236927 w 1047"/>
                <a:gd name="T7" fmla="*/ 0 h 1009"/>
                <a:gd name="T8" fmla="*/ 136343582 w 1047"/>
                <a:gd name="T9" fmla="*/ 65425671 h 10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3086" name="Rectangle 11">
              <a:extLst>
                <a:ext uri="{FF2B5EF4-FFF2-40B4-BE49-F238E27FC236}">
                  <a16:creationId xmlns:a16="http://schemas.microsoft.com/office/drawing/2014/main" id="{13B81E49-BBC7-E348-9335-62CC2A839588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6686210" y="2783198"/>
              <a:ext cx="324038" cy="117772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fi-FI" altLang="fi-FI"/>
            </a:p>
          </p:txBody>
        </p:sp>
        <p:sp>
          <p:nvSpPr>
            <p:cNvPr id="1039" name="Freeform 12">
              <a:extLst>
                <a:ext uri="{FF2B5EF4-FFF2-40B4-BE49-F238E27FC236}">
                  <a16:creationId xmlns:a16="http://schemas.microsoft.com/office/drawing/2014/main" id="{8016351B-D023-8942-9F39-B3AC080C073E}"/>
                </a:ext>
              </a:extLst>
            </p:cNvPr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63057335 w 2907"/>
                <a:gd name="T1" fmla="*/ 312194680 h 3373"/>
                <a:gd name="T2" fmla="*/ 162770684 w 2907"/>
                <a:gd name="T3" fmla="*/ 256566133 h 3373"/>
                <a:gd name="T4" fmla="*/ 20784880 w 2907"/>
                <a:gd name="T5" fmla="*/ 128672966 h 3373"/>
                <a:gd name="T6" fmla="*/ 185893629 w 2907"/>
                <a:gd name="T7" fmla="*/ 0 h 3373"/>
                <a:gd name="T8" fmla="*/ 377633320 w 2907"/>
                <a:gd name="T9" fmla="*/ 95400099 h 3373"/>
                <a:gd name="T10" fmla="*/ 277087165 w 2907"/>
                <a:gd name="T11" fmla="*/ 151938232 h 3373"/>
                <a:gd name="T12" fmla="*/ 190050749 w 2907"/>
                <a:gd name="T13" fmla="*/ 85392138 h 3373"/>
                <a:gd name="T14" fmla="*/ 135360866 w 2907"/>
                <a:gd name="T15" fmla="*/ 122824293 h 3373"/>
                <a:gd name="T16" fmla="*/ 252405029 w 2907"/>
                <a:gd name="T17" fmla="*/ 177672681 h 3373"/>
                <a:gd name="T18" fmla="*/ 377633320 w 2907"/>
                <a:gd name="T19" fmla="*/ 304656263 h 3373"/>
                <a:gd name="T20" fmla="*/ 209146687 w 2907"/>
                <a:gd name="T21" fmla="*/ 438398103 h 3373"/>
                <a:gd name="T22" fmla="*/ 0 w 2907"/>
                <a:gd name="T23" fmla="*/ 330520859 h 3373"/>
                <a:gd name="T24" fmla="*/ 102105346 w 2907"/>
                <a:gd name="T25" fmla="*/ 273202567 h 3373"/>
                <a:gd name="T26" fmla="*/ 207587857 w 2907"/>
                <a:gd name="T27" fmla="*/ 352876179 h 3373"/>
                <a:gd name="T28" fmla="*/ 263057335 w 2907"/>
                <a:gd name="T29" fmla="*/ 312194680 h 337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1040" name="Freeform 13">
              <a:extLst>
                <a:ext uri="{FF2B5EF4-FFF2-40B4-BE49-F238E27FC236}">
                  <a16:creationId xmlns:a16="http://schemas.microsoft.com/office/drawing/2014/main" id="{A8358059-CC88-3547-941C-CAE9D0B41AF3}"/>
                </a:ext>
              </a:extLst>
            </p:cNvPr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117615058 w 1565"/>
                <a:gd name="T1" fmla="*/ 0 h 4657"/>
                <a:gd name="T2" fmla="*/ 0 w 1565"/>
                <a:gd name="T3" fmla="*/ 0 h 4657"/>
                <a:gd name="T4" fmla="*/ 0 w 1565"/>
                <a:gd name="T5" fmla="*/ 481139008 h 4657"/>
                <a:gd name="T6" fmla="*/ 27750346 w 1565"/>
                <a:gd name="T7" fmla="*/ 575133720 h 4657"/>
                <a:gd name="T8" fmla="*/ 115929410 w 1565"/>
                <a:gd name="T9" fmla="*/ 604604623 h 4657"/>
                <a:gd name="T10" fmla="*/ 158203477 w 1565"/>
                <a:gd name="T11" fmla="*/ 600060687 h 4657"/>
                <a:gd name="T12" fmla="*/ 192956409 w 1565"/>
                <a:gd name="T13" fmla="*/ 587207883 h 4657"/>
                <a:gd name="T14" fmla="*/ 202941377 w 1565"/>
                <a:gd name="T15" fmla="*/ 508402620 h 4657"/>
                <a:gd name="T16" fmla="*/ 178562326 w 1565"/>
                <a:gd name="T17" fmla="*/ 515413273 h 4657"/>
                <a:gd name="T18" fmla="*/ 154053997 w 1565"/>
                <a:gd name="T19" fmla="*/ 517490490 h 4657"/>
                <a:gd name="T20" fmla="*/ 126303291 w 1565"/>
                <a:gd name="T21" fmla="*/ 505935902 h 4657"/>
                <a:gd name="T22" fmla="*/ 117615058 w 1565"/>
                <a:gd name="T23" fmla="*/ 464391556 h 4657"/>
                <a:gd name="T24" fmla="*/ 117615058 w 1565"/>
                <a:gd name="T25" fmla="*/ 0 h 465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1041" name="Freeform 14">
              <a:extLst>
                <a:ext uri="{FF2B5EF4-FFF2-40B4-BE49-F238E27FC236}">
                  <a16:creationId xmlns:a16="http://schemas.microsoft.com/office/drawing/2014/main" id="{CD73257E-431A-8B49-AD7B-EF5B089E4DCF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200117061 w 2977"/>
                <a:gd name="T1" fmla="*/ 84612339 h 3373"/>
                <a:gd name="T2" fmla="*/ 112922993 w 2977"/>
                <a:gd name="T3" fmla="*/ 172603807 h 3373"/>
                <a:gd name="T4" fmla="*/ 278084635 w 2977"/>
                <a:gd name="T5" fmla="*/ 172603807 h 3373"/>
                <a:gd name="T6" fmla="*/ 200117061 w 2977"/>
                <a:gd name="T7" fmla="*/ 84612339 h 3373"/>
                <a:gd name="T8" fmla="*/ 381001775 w 2977"/>
                <a:gd name="T9" fmla="*/ 250717460 h 3373"/>
                <a:gd name="T10" fmla="*/ 110454063 w 2977"/>
                <a:gd name="T11" fmla="*/ 250717460 h 3373"/>
                <a:gd name="T12" fmla="*/ 202585991 w 2977"/>
                <a:gd name="T13" fmla="*/ 351966233 h 3373"/>
                <a:gd name="T14" fmla="*/ 283152628 w 2977"/>
                <a:gd name="T15" fmla="*/ 283080742 h 3373"/>
                <a:gd name="T16" fmla="*/ 381781494 w 2977"/>
                <a:gd name="T17" fmla="*/ 338708928 h 3373"/>
                <a:gd name="T18" fmla="*/ 202585991 w 2977"/>
                <a:gd name="T19" fmla="*/ 438398103 h 3373"/>
                <a:gd name="T20" fmla="*/ 0 w 2977"/>
                <a:gd name="T21" fmla="*/ 219133978 h 3373"/>
                <a:gd name="T22" fmla="*/ 200117061 w 2977"/>
                <a:gd name="T23" fmla="*/ 0 h 3373"/>
                <a:gd name="T24" fmla="*/ 386849487 w 2977"/>
                <a:gd name="T25" fmla="*/ 193399529 h 3373"/>
                <a:gd name="T26" fmla="*/ 381001775 w 2977"/>
                <a:gd name="T27" fmla="*/ 250717460 h 337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1042" name="Freeform 15">
              <a:extLst>
                <a:ext uri="{FF2B5EF4-FFF2-40B4-BE49-F238E27FC236}">
                  <a16:creationId xmlns:a16="http://schemas.microsoft.com/office/drawing/2014/main" id="{06CA2676-A2CB-2948-B97B-CB45510F7D21}"/>
                </a:ext>
              </a:extLst>
            </p:cNvPr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350454360 w 3641"/>
                <a:gd name="T1" fmla="*/ 574741589 h 4420"/>
                <a:gd name="T2" fmla="*/ 472244473 w 3641"/>
                <a:gd name="T3" fmla="*/ 574741589 h 4420"/>
                <a:gd name="T4" fmla="*/ 472244473 w 3641"/>
                <a:gd name="T5" fmla="*/ 0 h 4420"/>
                <a:gd name="T6" fmla="*/ 350454360 w 3641"/>
                <a:gd name="T7" fmla="*/ 0 h 4420"/>
                <a:gd name="T8" fmla="*/ 350454360 w 3641"/>
                <a:gd name="T9" fmla="*/ 227555984 h 4420"/>
                <a:gd name="T10" fmla="*/ 121790113 w 3641"/>
                <a:gd name="T11" fmla="*/ 227555984 h 4420"/>
                <a:gd name="T12" fmla="*/ 121790113 w 3641"/>
                <a:gd name="T13" fmla="*/ 0 h 4420"/>
                <a:gd name="T14" fmla="*/ 0 w 3641"/>
                <a:gd name="T15" fmla="*/ 0 h 4420"/>
                <a:gd name="T16" fmla="*/ 0 w 3641"/>
                <a:gd name="T17" fmla="*/ 574741589 h 4420"/>
                <a:gd name="T18" fmla="*/ 121790113 w 3641"/>
                <a:gd name="T19" fmla="*/ 574741589 h 4420"/>
                <a:gd name="T20" fmla="*/ 121790113 w 3641"/>
                <a:gd name="T21" fmla="*/ 336262684 h 4420"/>
                <a:gd name="T22" fmla="*/ 350454360 w 3641"/>
                <a:gd name="T23" fmla="*/ 336262684 h 4420"/>
                <a:gd name="T24" fmla="*/ 350454360 w 3641"/>
                <a:gd name="T25" fmla="*/ 574741589 h 44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4" r:id="rId1"/>
    <p:sldLayoutId id="2147484006" r:id="rId2"/>
    <p:sldLayoutId id="2147484007" r:id="rId3"/>
    <p:sldLayoutId id="2147484008" r:id="rId4"/>
    <p:sldLayoutId id="2147484009" r:id="rId5"/>
    <p:sldLayoutId id="2147484010" r:id="rId6"/>
    <p:sldLayoutId id="2147484011" r:id="rId7"/>
    <p:sldLayoutId id="2147484012" r:id="rId8"/>
    <p:sldLayoutId id="2147483975" r:id="rId9"/>
    <p:sldLayoutId id="2147484013" r:id="rId10"/>
    <p:sldLayoutId id="2147484014" r:id="rId11"/>
    <p:sldLayoutId id="2147484015" r:id="rId12"/>
    <p:sldLayoutId id="2147484016" r:id="rId13"/>
    <p:sldLayoutId id="2147484017" r:id="rId14"/>
    <p:sldLayoutId id="2147483976" r:id="rId15"/>
    <p:sldLayoutId id="2147483977" r:id="rId16"/>
    <p:sldLayoutId id="2147483978" r:id="rId17"/>
    <p:sldLayoutId id="2147483979" r:id="rId18"/>
    <p:sldLayoutId id="2147483980" r:id="rId19"/>
    <p:sldLayoutId id="2147483981" r:id="rId20"/>
    <p:sldLayoutId id="2147483982" r:id="rId21"/>
    <p:sldLayoutId id="2147484018" r:id="rId22"/>
    <p:sldLayoutId id="2147484019" r:id="rId23"/>
    <p:sldLayoutId id="2147484020" r:id="rId24"/>
    <p:sldLayoutId id="2147483983" r:id="rId25"/>
    <p:sldLayoutId id="2147483984" r:id="rId26"/>
    <p:sldLayoutId id="2147484021" r:id="rId27"/>
    <p:sldLayoutId id="2147484022" r:id="rId28"/>
    <p:sldLayoutId id="2147484023" r:id="rId29"/>
    <p:sldLayoutId id="2147484024" r:id="rId30"/>
    <p:sldLayoutId id="2147484025" r:id="rId31"/>
    <p:sldLayoutId id="2147484026" r:id="rId32"/>
    <p:sldLayoutId id="2147484027" r:id="rId33"/>
    <p:sldLayoutId id="2147484028" r:id="rId34"/>
    <p:sldLayoutId id="2147484029" r:id="rId35"/>
    <p:sldLayoutId id="2147484030" r:id="rId36"/>
  </p:sldLayoutIdLst>
  <p:hf hd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 b="1" kern="1200">
          <a:solidFill>
            <a:schemeClr val="tx1"/>
          </a:solidFill>
          <a:latin typeface="Arial Black" panose="020B0A04020102020204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 Black" panose="020B06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 Black" panose="020B06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 Black" panose="020B06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 Black" panose="020B06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 Black" panose="020B06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 Black" panose="020B06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 Black" panose="020B06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 Black" panose="020B0604020202020204" pitchFamily="34" charset="0"/>
        </a:defRPr>
      </a:lvl9pPr>
    </p:titleStyle>
    <p:bodyStyle>
      <a:lvl1pPr marL="228600" indent="-228600"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Otsikon paikkamerkki 1">
            <a:extLst>
              <a:ext uri="{FF2B5EF4-FFF2-40B4-BE49-F238E27FC236}">
                <a16:creationId xmlns:a16="http://schemas.microsoft.com/office/drawing/2014/main" id="{CB55AD00-F920-9A42-A432-27BBBC27C5B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407988"/>
            <a:ext cx="11234738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perustyyl. napsautt.</a:t>
            </a:r>
          </a:p>
        </p:txBody>
      </p:sp>
      <p:sp>
        <p:nvSpPr>
          <p:cNvPr id="37891" name="Tekstin paikkamerkki 2">
            <a:extLst>
              <a:ext uri="{FF2B5EF4-FFF2-40B4-BE49-F238E27FC236}">
                <a16:creationId xmlns:a16="http://schemas.microsoft.com/office/drawing/2014/main" id="{3A0C726E-DF05-1546-AE24-EA95362AED9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196975"/>
            <a:ext cx="11234738" cy="497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32B202B-0A1E-F041-868D-33F82A6AA8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63700" y="6269038"/>
            <a:ext cx="1304925" cy="2587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srgbClr val="0000BF"/>
                </a:solidFill>
                <a:latin typeface="+mn-lt"/>
              </a:defRPr>
            </a:lvl1pPr>
          </a:lstStyle>
          <a:p>
            <a:pPr>
              <a:defRPr/>
            </a:pPr>
            <a:fld id="{9ACEA272-0994-FB4D-8C2A-86F2D7359399}" type="datetime1">
              <a:rPr lang="fi-FI"/>
              <a:pPr>
                <a:defRPr/>
              </a:pPr>
              <a:t>13.12.2022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B3B35A6-87D3-6945-8C3A-9C211A4257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01988" y="6269038"/>
            <a:ext cx="4114800" cy="2587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srgbClr val="0000BF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B28DA7C-22B4-064A-8BD5-E1BA5D3386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37813" y="6269038"/>
            <a:ext cx="1236662" cy="2587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 b="1">
                <a:solidFill>
                  <a:srgbClr val="0000BF"/>
                </a:solidFill>
                <a:latin typeface="+mn-lt"/>
              </a:defRPr>
            </a:lvl1pPr>
          </a:lstStyle>
          <a:p>
            <a:pPr>
              <a:defRPr/>
            </a:pPr>
            <a:fld id="{F2A5173E-91C7-FB4D-832B-6BBF1349DAB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grpSp>
        <p:nvGrpSpPr>
          <p:cNvPr id="7" name="Ryhmä 6">
            <a:extLst>
              <a:ext uri="{FF2B5EF4-FFF2-40B4-BE49-F238E27FC236}">
                <a16:creationId xmlns:a16="http://schemas.microsoft.com/office/drawing/2014/main" id="{09EC5B30-E04D-3044-9B3A-8A2068E5BD6D}"/>
              </a:ext>
            </a:extLst>
          </p:cNvPr>
          <p:cNvGrpSpPr/>
          <p:nvPr userDrawn="1"/>
        </p:nvGrpSpPr>
        <p:grpSpPr bwMode="black">
          <a:xfrm>
            <a:off x="465667" y="6222027"/>
            <a:ext cx="804333" cy="373549"/>
            <a:chOff x="228601" y="704851"/>
            <a:chExt cx="11734800" cy="5449888"/>
          </a:xfrm>
          <a:solidFill>
            <a:srgbClr val="0000BF"/>
          </a:solidFill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CFB322F7-D3FB-5D47-B06E-8326F138DECE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9DA56769-26B8-BE4E-A6CB-50B3CCB22535}"/>
                </a:ext>
              </a:extLst>
            </p:cNvPr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Rectangle 7">
              <a:extLst>
                <a:ext uri="{FF2B5EF4-FFF2-40B4-BE49-F238E27FC236}">
                  <a16:creationId xmlns:a16="http://schemas.microsoft.com/office/drawing/2014/main" id="{A5369189-B5BC-5D4F-BB36-C21091B41E95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902FAE0E-9D1F-D74A-BB61-2B65F131A8D4}"/>
                </a:ext>
              </a:extLst>
            </p:cNvPr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47B4C94F-EFC5-B94B-942B-40531479FC70}"/>
                </a:ext>
              </a:extLst>
            </p:cNvPr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84A24ED2-7579-A24B-AD86-510B2BEBA15B}"/>
                </a:ext>
              </a:extLst>
            </p:cNvPr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Rectangle 11">
              <a:extLst>
                <a:ext uri="{FF2B5EF4-FFF2-40B4-BE49-F238E27FC236}">
                  <a16:creationId xmlns:a16="http://schemas.microsoft.com/office/drawing/2014/main" id="{A5BBE234-ABBC-D144-8A65-C39805EC6E0D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6366BD95-9111-9F42-9809-AC071C6AE02C}"/>
                </a:ext>
              </a:extLst>
            </p:cNvPr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C3835F49-777E-7F43-8969-0FEE753B2226}"/>
                </a:ext>
              </a:extLst>
            </p:cNvPr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6C0792FA-34DB-4A43-ABB8-555AA864A1D4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EB425957-3DC7-EF40-98BD-B82B2751BF7C}"/>
                </a:ext>
              </a:extLst>
            </p:cNvPr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4031" r:id="rId2"/>
    <p:sldLayoutId id="2147483986" r:id="rId3"/>
    <p:sldLayoutId id="2147484032" r:id="rId4"/>
    <p:sldLayoutId id="2147483987" r:id="rId5"/>
    <p:sldLayoutId id="2147483988" r:id="rId6"/>
    <p:sldLayoutId id="2147483989" r:id="rId7"/>
    <p:sldLayoutId id="2147483990" r:id="rId8"/>
    <p:sldLayoutId id="2147483991" r:id="rId9"/>
    <p:sldLayoutId id="2147484033" r:id="rId10"/>
    <p:sldLayoutId id="2147484034" r:id="rId11"/>
    <p:sldLayoutId id="2147484035" r:id="rId12"/>
    <p:sldLayoutId id="2147484036" r:id="rId13"/>
    <p:sldLayoutId id="2147484037" r:id="rId14"/>
    <p:sldLayoutId id="2147484038" r:id="rId15"/>
    <p:sldLayoutId id="2147484039" r:id="rId16"/>
    <p:sldLayoutId id="2147484040" r:id="rId17"/>
    <p:sldLayoutId id="2147484041" r:id="rId18"/>
    <p:sldLayoutId id="2147484042" r:id="rId19"/>
  </p:sldLayoutIdLst>
  <p:hf hd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 b="1" kern="1200">
          <a:solidFill>
            <a:srgbClr val="0000BF"/>
          </a:solidFill>
          <a:latin typeface="Arial Black" panose="020B0A04020102020204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0000BF"/>
          </a:solidFill>
          <a:latin typeface="Arial Black" panose="020B06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0000BF"/>
          </a:solidFill>
          <a:latin typeface="Arial Black" panose="020B06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0000BF"/>
          </a:solidFill>
          <a:latin typeface="Arial Black" panose="020B06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0000BF"/>
          </a:solidFill>
          <a:latin typeface="Arial Black" panose="020B06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0000BF"/>
          </a:solidFill>
          <a:latin typeface="Arial Black" panose="020B06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0000BF"/>
          </a:solidFill>
          <a:latin typeface="Arial Black" panose="020B06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0000BF"/>
          </a:solidFill>
          <a:latin typeface="Arial Black" panose="020B06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0000BF"/>
          </a:solidFill>
          <a:latin typeface="Arial Black" panose="020B0604020202020204" pitchFamily="34" charset="0"/>
        </a:defRPr>
      </a:lvl9pPr>
    </p:titleStyle>
    <p:bodyStyle>
      <a:lvl1pPr marL="228600" indent="-228600"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Otsikon paikkamerkki 1">
            <a:extLst>
              <a:ext uri="{FF2B5EF4-FFF2-40B4-BE49-F238E27FC236}">
                <a16:creationId xmlns:a16="http://schemas.microsoft.com/office/drawing/2014/main" id="{C4083F02-7730-284E-BA9F-4CA7BBBF72F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407988"/>
            <a:ext cx="11234738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perustyyl. napsautt.</a:t>
            </a:r>
          </a:p>
        </p:txBody>
      </p:sp>
      <p:sp>
        <p:nvSpPr>
          <p:cNvPr id="58371" name="Tekstin paikkamerkki 2">
            <a:extLst>
              <a:ext uri="{FF2B5EF4-FFF2-40B4-BE49-F238E27FC236}">
                <a16:creationId xmlns:a16="http://schemas.microsoft.com/office/drawing/2014/main" id="{35AFF814-AC76-A746-9EF5-044C2933A1C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196975"/>
            <a:ext cx="11234738" cy="497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E4316D0-D4E4-2840-A141-B248CC1DFE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63700" y="6269038"/>
            <a:ext cx="1304925" cy="2587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srgbClr val="FD4F00"/>
                </a:solidFill>
                <a:latin typeface="+mn-lt"/>
              </a:defRPr>
            </a:lvl1pPr>
          </a:lstStyle>
          <a:p>
            <a:pPr>
              <a:defRPr/>
            </a:pPr>
            <a:fld id="{AC982354-0724-0748-A801-FCD248EA8F66}" type="datetime1">
              <a:rPr lang="fi-FI"/>
              <a:pPr>
                <a:defRPr/>
              </a:pPr>
              <a:t>13.12.2022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2E7C890-945D-7144-AE71-B0C559C1B6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01988" y="6269038"/>
            <a:ext cx="4114800" cy="2587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srgbClr val="FD4F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FAB942D-6E3D-B24B-BEBC-F20056D114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37813" y="6269038"/>
            <a:ext cx="1236662" cy="2587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 b="1">
                <a:solidFill>
                  <a:srgbClr val="FD4F00"/>
                </a:solidFill>
                <a:latin typeface="+mn-lt"/>
              </a:defRPr>
            </a:lvl1pPr>
          </a:lstStyle>
          <a:p>
            <a:pPr>
              <a:defRPr/>
            </a:pPr>
            <a:fld id="{F1C740F2-AD14-D24B-BFFF-9A08366D640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grpSp>
        <p:nvGrpSpPr>
          <p:cNvPr id="7" name="Ryhmä 6">
            <a:extLst>
              <a:ext uri="{FF2B5EF4-FFF2-40B4-BE49-F238E27FC236}">
                <a16:creationId xmlns:a16="http://schemas.microsoft.com/office/drawing/2014/main" id="{9C8B9CAF-D532-4949-83DC-A0743FF77C09}"/>
              </a:ext>
            </a:extLst>
          </p:cNvPr>
          <p:cNvGrpSpPr/>
          <p:nvPr userDrawn="1"/>
        </p:nvGrpSpPr>
        <p:grpSpPr bwMode="black">
          <a:xfrm>
            <a:off x="465667" y="6222027"/>
            <a:ext cx="804333" cy="373549"/>
            <a:chOff x="228601" y="704851"/>
            <a:chExt cx="11734800" cy="5449888"/>
          </a:xfrm>
          <a:solidFill>
            <a:srgbClr val="FD4F00"/>
          </a:solidFill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2B3A0C84-E9FB-CB4B-A6D8-D54FA6E05126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93353CF6-8FED-6A4E-9303-880B19E5BC0C}"/>
                </a:ext>
              </a:extLst>
            </p:cNvPr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Rectangle 7">
              <a:extLst>
                <a:ext uri="{FF2B5EF4-FFF2-40B4-BE49-F238E27FC236}">
                  <a16:creationId xmlns:a16="http://schemas.microsoft.com/office/drawing/2014/main" id="{05659588-B822-D648-B29C-0DD890FDBD9B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F37B59D8-FF6E-F54E-99A3-D43898DC72D9}"/>
                </a:ext>
              </a:extLst>
            </p:cNvPr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FF27DF45-0F05-A143-9DE9-1C3CBA0C1FEE}"/>
                </a:ext>
              </a:extLst>
            </p:cNvPr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CC908269-2CDE-BE4D-BAD8-FB8EEEA5B435}"/>
                </a:ext>
              </a:extLst>
            </p:cNvPr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Rectangle 11">
              <a:extLst>
                <a:ext uri="{FF2B5EF4-FFF2-40B4-BE49-F238E27FC236}">
                  <a16:creationId xmlns:a16="http://schemas.microsoft.com/office/drawing/2014/main" id="{554BF213-E2A0-8241-9017-F6998FB9E66A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5D9CB320-F946-1946-9779-B579900AC50C}"/>
                </a:ext>
              </a:extLst>
            </p:cNvPr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B8290B04-8B98-034E-BD5B-1412B2971AA2}"/>
                </a:ext>
              </a:extLst>
            </p:cNvPr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2B6C1711-39DB-B447-B2FC-AB1B2504976F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861AB747-61B0-4A48-85BF-095731E55EEB}"/>
                </a:ext>
              </a:extLst>
            </p:cNvPr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2" r:id="rId1"/>
    <p:sldLayoutId id="2147484043" r:id="rId2"/>
    <p:sldLayoutId id="2147483993" r:id="rId3"/>
    <p:sldLayoutId id="2147484044" r:id="rId4"/>
    <p:sldLayoutId id="2147483994" r:id="rId5"/>
    <p:sldLayoutId id="2147483995" r:id="rId6"/>
    <p:sldLayoutId id="2147483996" r:id="rId7"/>
    <p:sldLayoutId id="2147483997" r:id="rId8"/>
    <p:sldLayoutId id="2147483998" r:id="rId9"/>
    <p:sldLayoutId id="2147484045" r:id="rId10"/>
    <p:sldLayoutId id="2147484046" r:id="rId11"/>
    <p:sldLayoutId id="2147484047" r:id="rId12"/>
    <p:sldLayoutId id="2147484048" r:id="rId13"/>
    <p:sldLayoutId id="2147484049" r:id="rId14"/>
    <p:sldLayoutId id="2147484050" r:id="rId15"/>
    <p:sldLayoutId id="2147484051" r:id="rId16"/>
    <p:sldLayoutId id="2147484052" r:id="rId17"/>
    <p:sldLayoutId id="2147484053" r:id="rId18"/>
    <p:sldLayoutId id="2147484054" r:id="rId19"/>
  </p:sldLayoutIdLst>
  <p:hf hd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 b="1" kern="1200">
          <a:solidFill>
            <a:srgbClr val="FD4F00"/>
          </a:solidFill>
          <a:latin typeface="Arial Black" panose="020B0A04020102020204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FD4F00"/>
          </a:solidFill>
          <a:latin typeface="Arial Black" panose="020B06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FD4F00"/>
          </a:solidFill>
          <a:latin typeface="Arial Black" panose="020B06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FD4F00"/>
          </a:solidFill>
          <a:latin typeface="Arial Black" panose="020B06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FD4F00"/>
          </a:solidFill>
          <a:latin typeface="Arial Black" panose="020B06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FD4F00"/>
          </a:solidFill>
          <a:latin typeface="Arial Black" panose="020B06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FD4F00"/>
          </a:solidFill>
          <a:latin typeface="Arial Black" panose="020B06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FD4F00"/>
          </a:solidFill>
          <a:latin typeface="Arial Black" panose="020B06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FD4F00"/>
          </a:solidFill>
          <a:latin typeface="Arial Black" panose="020B0604020202020204" pitchFamily="34" charset="0"/>
        </a:defRPr>
      </a:lvl9pPr>
    </p:titleStyle>
    <p:bodyStyle>
      <a:lvl1pPr marL="228600" indent="-228600"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Otsikon paikkamerkki 1">
            <a:extLst>
              <a:ext uri="{FF2B5EF4-FFF2-40B4-BE49-F238E27FC236}">
                <a16:creationId xmlns:a16="http://schemas.microsoft.com/office/drawing/2014/main" id="{6619DE1D-77D2-894F-AE68-0D237A086E8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407988"/>
            <a:ext cx="11234738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perustyyl. napsautt.</a:t>
            </a:r>
          </a:p>
        </p:txBody>
      </p:sp>
      <p:sp>
        <p:nvSpPr>
          <p:cNvPr id="78851" name="Tekstin paikkamerkki 2">
            <a:extLst>
              <a:ext uri="{FF2B5EF4-FFF2-40B4-BE49-F238E27FC236}">
                <a16:creationId xmlns:a16="http://schemas.microsoft.com/office/drawing/2014/main" id="{01F58901-D05C-D54B-8721-F4329BE2B85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196975"/>
            <a:ext cx="11234738" cy="497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D813F63-58D1-0141-99EE-C0ADC4A818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63700" y="6269038"/>
            <a:ext cx="1304925" cy="2587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srgbClr val="009246"/>
                </a:solidFill>
                <a:latin typeface="+mn-lt"/>
              </a:defRPr>
            </a:lvl1pPr>
          </a:lstStyle>
          <a:p>
            <a:pPr>
              <a:defRPr/>
            </a:pPr>
            <a:fld id="{E2BA69D2-8D59-2146-92E9-37EF69B3E2E5}" type="datetime1">
              <a:rPr lang="fi-FI"/>
              <a:pPr>
                <a:defRPr/>
              </a:pPr>
              <a:t>13.12.2022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13CC1D0-97CB-B441-BB0E-F6FE5D1288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01988" y="6269038"/>
            <a:ext cx="4114800" cy="2587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srgbClr val="00924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45C5770-0397-A942-A798-AAE8065E3F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37813" y="6269038"/>
            <a:ext cx="1236662" cy="2587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 b="1">
                <a:solidFill>
                  <a:srgbClr val="009246"/>
                </a:solidFill>
                <a:latin typeface="+mn-lt"/>
              </a:defRPr>
            </a:lvl1pPr>
          </a:lstStyle>
          <a:p>
            <a:pPr>
              <a:defRPr/>
            </a:pPr>
            <a:fld id="{957522B0-61FC-2F4B-A2C1-EE4D041E1F28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grpSp>
        <p:nvGrpSpPr>
          <p:cNvPr id="7" name="Ryhmä 6">
            <a:extLst>
              <a:ext uri="{FF2B5EF4-FFF2-40B4-BE49-F238E27FC236}">
                <a16:creationId xmlns:a16="http://schemas.microsoft.com/office/drawing/2014/main" id="{24E098E6-31C8-164A-8F46-7370FB65EC74}"/>
              </a:ext>
            </a:extLst>
          </p:cNvPr>
          <p:cNvGrpSpPr/>
          <p:nvPr userDrawn="1"/>
        </p:nvGrpSpPr>
        <p:grpSpPr bwMode="black">
          <a:xfrm>
            <a:off x="465667" y="6222027"/>
            <a:ext cx="804333" cy="373549"/>
            <a:chOff x="228601" y="704851"/>
            <a:chExt cx="11734800" cy="5449888"/>
          </a:xfrm>
          <a:solidFill>
            <a:srgbClr val="009246"/>
          </a:solidFill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16D386E4-DCF2-6E4A-8E68-DDC7D66E70AB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6E1D7C50-B662-7144-81CF-9CC0F122DC7F}"/>
                </a:ext>
              </a:extLst>
            </p:cNvPr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Rectangle 7">
              <a:extLst>
                <a:ext uri="{FF2B5EF4-FFF2-40B4-BE49-F238E27FC236}">
                  <a16:creationId xmlns:a16="http://schemas.microsoft.com/office/drawing/2014/main" id="{FBC7DD14-DAE1-3E46-9E5A-EA2A06999D48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235470DF-8ACF-A240-A307-F245930E10C8}"/>
                </a:ext>
              </a:extLst>
            </p:cNvPr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0E683DE2-6F26-6245-9760-187BA4E7CDAF}"/>
                </a:ext>
              </a:extLst>
            </p:cNvPr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395F6E94-C46C-7842-A3EA-3DC111638AE1}"/>
                </a:ext>
              </a:extLst>
            </p:cNvPr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Rectangle 11">
              <a:extLst>
                <a:ext uri="{FF2B5EF4-FFF2-40B4-BE49-F238E27FC236}">
                  <a16:creationId xmlns:a16="http://schemas.microsoft.com/office/drawing/2014/main" id="{3F84031E-E0ED-D644-8571-40A599EB05ED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51BF0BA5-973F-FF4E-8DF1-185877104730}"/>
                </a:ext>
              </a:extLst>
            </p:cNvPr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92989F9F-F1D3-A74C-9B36-DDA76EC5B8F7}"/>
                </a:ext>
              </a:extLst>
            </p:cNvPr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296B1CE3-B2F0-734A-89F0-58B2850AA2C2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A8CF7F6B-C409-9B46-B616-1A66D26FBFAD}"/>
                </a:ext>
              </a:extLst>
            </p:cNvPr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9" r:id="rId1"/>
    <p:sldLayoutId id="2147484055" r:id="rId2"/>
    <p:sldLayoutId id="2147484000" r:id="rId3"/>
    <p:sldLayoutId id="2147484056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57" r:id="rId10"/>
    <p:sldLayoutId id="2147484058" r:id="rId11"/>
    <p:sldLayoutId id="2147484059" r:id="rId12"/>
    <p:sldLayoutId id="2147484060" r:id="rId13"/>
    <p:sldLayoutId id="2147484061" r:id="rId14"/>
    <p:sldLayoutId id="2147484062" r:id="rId15"/>
    <p:sldLayoutId id="2147484063" r:id="rId16"/>
    <p:sldLayoutId id="2147484064" r:id="rId17"/>
    <p:sldLayoutId id="2147484065" r:id="rId18"/>
    <p:sldLayoutId id="2147484066" r:id="rId19"/>
  </p:sldLayoutIdLst>
  <p:hf hd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 b="1" kern="1200">
          <a:solidFill>
            <a:srgbClr val="009246"/>
          </a:solidFill>
          <a:latin typeface="Arial Black" panose="020B0A04020102020204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009246"/>
          </a:solidFill>
          <a:latin typeface="Arial Black" panose="020B06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009246"/>
          </a:solidFill>
          <a:latin typeface="Arial Black" panose="020B06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009246"/>
          </a:solidFill>
          <a:latin typeface="Arial Black" panose="020B06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009246"/>
          </a:solidFill>
          <a:latin typeface="Arial Black" panose="020B06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009246"/>
          </a:solidFill>
          <a:latin typeface="Arial Black" panose="020B06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009246"/>
          </a:solidFill>
          <a:latin typeface="Arial Black" panose="020B06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009246"/>
          </a:solidFill>
          <a:latin typeface="Arial Black" panose="020B06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009246"/>
          </a:solidFill>
          <a:latin typeface="Arial Black" panose="020B0604020202020204" pitchFamily="34" charset="0"/>
        </a:defRPr>
      </a:lvl9pPr>
    </p:titleStyle>
    <p:bodyStyle>
      <a:lvl1pPr marL="228600" indent="-228600"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asti.hel.fi/" TargetMode="Externa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.hel.fi/tervetuloakouluun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s://www.hel.fi/helsinki/fi/kasvatus-ja-koulutus/perusopetus/ilmoittautuminen/perusopetus" TargetMode="External"/><Relationship Id="rId1" Type="http://schemas.openxmlformats.org/officeDocument/2006/relationships/slideLayout" Target="../slideLayouts/slideLayout4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el.fi/peruskoulut/fi/koulut/" TargetMode="External"/><Relationship Id="rId2" Type="http://schemas.openxmlformats.org/officeDocument/2006/relationships/hyperlink" Target="http://www.edu.hel.fi/tervetuloakouluun" TargetMode="External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11.jpg"/><Relationship Id="rId4" Type="http://schemas.openxmlformats.org/officeDocument/2006/relationships/hyperlink" Target="mailto:koulutusneuvonta@hel.fi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9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hyperlink" Target="https://www.hel.fi/helsinki/fi/kasvatus-ja-koulutus/perusopetus/aamu-ja-iltapaivatoiminta/iltapaivatoiminta/iltapaivatoiminta" TargetMode="Externa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9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 wrap="square" anchor="t">
            <a:normAutofit/>
          </a:bodyPr>
          <a:lstStyle/>
          <a:p>
            <a:r>
              <a:rPr lang="fi-FI"/>
              <a:t>Tervetuloa kouluun!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fi-FI" sz="2800" dirty="0"/>
              <a:t>Info koulutulokkaiden huoltajille</a:t>
            </a:r>
          </a:p>
          <a:p>
            <a:pPr>
              <a:spcAft>
                <a:spcPts val="600"/>
              </a:spcAft>
            </a:pPr>
            <a:endParaRPr lang="fi-FI" sz="2800" dirty="0"/>
          </a:p>
          <a:p>
            <a:pPr>
              <a:spcAft>
                <a:spcPts val="600"/>
              </a:spcAft>
            </a:pPr>
            <a:endParaRPr lang="fi-FI" sz="2800" dirty="0"/>
          </a:p>
          <a:p>
            <a:pPr>
              <a:spcAft>
                <a:spcPts val="600"/>
              </a:spcAft>
            </a:pPr>
            <a:endParaRPr lang="fi-FI" sz="2800" dirty="0"/>
          </a:p>
        </p:txBody>
      </p:sp>
      <p:sp>
        <p:nvSpPr>
          <p:cNvPr id="6" name="Tekstin paikkamerkki 4">
            <a:extLst>
              <a:ext uri="{FF2B5EF4-FFF2-40B4-BE49-F238E27FC236}">
                <a16:creationId xmlns:a16="http://schemas.microsoft.com/office/drawing/2014/main" id="{15D2ECA7-4E6B-44C7-80FD-7726E0E7B3CF}"/>
              </a:ext>
            </a:extLst>
          </p:cNvPr>
          <p:cNvSpPr txBox="1">
            <a:spLocks/>
          </p:cNvSpPr>
          <p:nvPr/>
        </p:nvSpPr>
        <p:spPr bwMode="auto">
          <a:xfrm>
            <a:off x="447472" y="3370304"/>
            <a:ext cx="10709478" cy="1797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 fontScale="77500" lnSpcReduction="20000"/>
          </a:bodyPr>
          <a:lstStyle>
            <a:lvl1pPr marL="0" indent="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500" b="1" kern="1200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1pPr>
            <a:lvl2pPr marL="685800" indent="-228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fi-FI" sz="2800" dirty="0"/>
              <a:t>Satu Viemerö </a:t>
            </a:r>
            <a:r>
              <a:rPr lang="fi-FI" sz="2800" b="0" dirty="0"/>
              <a:t>(satu.viemero@hel.fi)</a:t>
            </a:r>
          </a:p>
          <a:p>
            <a:pPr>
              <a:spcAft>
                <a:spcPts val="600"/>
              </a:spcAft>
            </a:pPr>
            <a:r>
              <a:rPr lang="fi-FI" sz="2800" dirty="0"/>
              <a:t>Rehtori</a:t>
            </a:r>
          </a:p>
          <a:p>
            <a:pPr>
              <a:spcAft>
                <a:spcPts val="600"/>
              </a:spcAft>
            </a:pPr>
            <a:endParaRPr lang="fi-FI" sz="2800" dirty="0"/>
          </a:p>
          <a:p>
            <a:pPr>
              <a:spcAft>
                <a:spcPts val="600"/>
              </a:spcAft>
            </a:pPr>
            <a:r>
              <a:rPr lang="fi-FI" sz="2800" dirty="0"/>
              <a:t>Tunja Tuominen </a:t>
            </a:r>
            <a:r>
              <a:rPr lang="fi-FI" sz="2800" b="0" dirty="0"/>
              <a:t>(tunja.tuominen@edu.hel.fi)</a:t>
            </a:r>
          </a:p>
          <a:p>
            <a:pPr>
              <a:spcAft>
                <a:spcPts val="600"/>
              </a:spcAft>
            </a:pPr>
            <a:r>
              <a:rPr lang="fi-FI" sz="2800" dirty="0"/>
              <a:t>Apulaisrehtori</a:t>
            </a:r>
          </a:p>
          <a:p>
            <a:pPr>
              <a:spcAft>
                <a:spcPts val="600"/>
              </a:spcAft>
            </a:pPr>
            <a:endParaRPr lang="fi-FI" sz="2800" dirty="0"/>
          </a:p>
          <a:p>
            <a:pPr>
              <a:spcAft>
                <a:spcPts val="600"/>
              </a:spcAft>
            </a:pPr>
            <a:endParaRPr lang="fi-FI" sz="2800" dirty="0"/>
          </a:p>
          <a:p>
            <a:pPr>
              <a:spcAft>
                <a:spcPts val="600"/>
              </a:spcAft>
            </a:pPr>
            <a:endParaRPr lang="fi-FI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rgbClr val="0070C0"/>
                </a:solidFill>
              </a:rPr>
              <a:t>Tärkeät päivämäärät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1700" b="1" dirty="0">
                <a:ea typeface="+mn-lt"/>
                <a:cs typeface="+mn-lt"/>
              </a:rPr>
              <a:t>14.11.2022-13.1.2023</a:t>
            </a:r>
            <a:r>
              <a:rPr lang="fi-FI" sz="1700" dirty="0">
                <a:ea typeface="+mn-lt"/>
                <a:cs typeface="+mn-lt"/>
              </a:rPr>
              <a:t> Koulut voivat pitää tiedotustilaisuuksia</a:t>
            </a:r>
            <a:r>
              <a:rPr lang="fi-FI" sz="1700" dirty="0"/>
              <a:t>  </a:t>
            </a:r>
            <a:endParaRPr lang="fi-FI" sz="1700" dirty="0">
              <a:cs typeface="Arial"/>
            </a:endParaRPr>
          </a:p>
          <a:p>
            <a:r>
              <a:rPr lang="fi-FI" sz="1700" b="1" dirty="0">
                <a:ea typeface="+mn-lt"/>
                <a:cs typeface="+mn-lt"/>
              </a:rPr>
              <a:t>9.-29.1.2023</a:t>
            </a:r>
            <a:r>
              <a:rPr lang="fi-FI" sz="1700" dirty="0">
                <a:ea typeface="+mn-lt"/>
                <a:cs typeface="+mn-lt"/>
              </a:rPr>
              <a:t> Sähköinen kouluun ilmoittautuminen osoitteessa </a:t>
            </a:r>
            <a:r>
              <a:rPr lang="fi-FI" sz="1700" u="sng" dirty="0">
                <a:ea typeface="+mn-lt"/>
                <a:cs typeface="+mn-lt"/>
                <a:hlinkClick r:id="rId2"/>
              </a:rPr>
              <a:t>asti.hel.fi</a:t>
            </a:r>
            <a:r>
              <a:rPr lang="fi-FI" sz="1700" dirty="0">
                <a:ea typeface="+mn-lt"/>
                <a:cs typeface="+mn-lt"/>
              </a:rPr>
              <a:t>. Lapsen oppivelvollisuuden alkamisesta ilmoitetaan oppivelvollisuusilmoituksella </a:t>
            </a:r>
            <a:r>
              <a:rPr lang="fi-FI" sz="1700" b="1" dirty="0">
                <a:ea typeface="+mn-lt"/>
                <a:cs typeface="+mn-lt"/>
              </a:rPr>
              <a:t>4.1.2023</a:t>
            </a:r>
            <a:r>
              <a:rPr lang="fi-FI" sz="1700" dirty="0">
                <a:ea typeface="+mn-lt"/>
                <a:cs typeface="+mn-lt"/>
              </a:rPr>
              <a:t> alkaen. </a:t>
            </a:r>
          </a:p>
          <a:p>
            <a:r>
              <a:rPr lang="fi-FI" sz="1700" b="1" dirty="0">
                <a:ea typeface="+mn-lt"/>
                <a:cs typeface="+mn-lt"/>
              </a:rPr>
              <a:t>9.-29.1.2023</a:t>
            </a:r>
            <a:r>
              <a:rPr lang="fi-FI" sz="1700" dirty="0"/>
              <a:t> Hakuaika painotettuun, englanninkieliseen ja laajamittaiseen kaksikieliseen opetukseen erillisellä lomakkeella.</a:t>
            </a:r>
            <a:endParaRPr lang="fi-FI" sz="1700" dirty="0">
              <a:cs typeface="Arial"/>
            </a:endParaRPr>
          </a:p>
          <a:p>
            <a:r>
              <a:rPr lang="fi-FI" sz="1700" b="1" dirty="0">
                <a:ea typeface="+mn-lt"/>
                <a:cs typeface="+mn-lt"/>
              </a:rPr>
              <a:t>17.-31.1.2023</a:t>
            </a:r>
            <a:r>
              <a:rPr lang="fi-FI" sz="1700" dirty="0"/>
              <a:t> Rehtori kutsuu tulevan oppilaan ja huoltajien kuulemiseen erityisen tuen päätöstä varten, kun kyseessä on erityisen tuen järjestämisestä muun opetuksen yhteydessä tai lähikoulun erityisluokalla. </a:t>
            </a:r>
            <a:endParaRPr lang="fi-FI" sz="1700" dirty="0">
              <a:cs typeface="Arial"/>
            </a:endParaRPr>
          </a:p>
          <a:p>
            <a:r>
              <a:rPr lang="fi-FI" sz="1700" b="1" dirty="0">
                <a:ea typeface="+mn-lt"/>
                <a:cs typeface="+mn-lt"/>
              </a:rPr>
              <a:t>ke 25.1.2023</a:t>
            </a:r>
            <a:r>
              <a:rPr lang="fi-FI" sz="1700" dirty="0"/>
              <a:t> Ilmoittautuminen tarvittaessa omalla lähikoululla klo 8.00-10.00 (oppivelvollisuusilmoitus mukaan)</a:t>
            </a:r>
            <a:endParaRPr lang="fi-FI" sz="1700" dirty="0">
              <a:cs typeface="Arial"/>
            </a:endParaRPr>
          </a:p>
          <a:p>
            <a:r>
              <a:rPr lang="fi-FI" sz="1700" b="1" dirty="0">
                <a:ea typeface="+mn-lt"/>
                <a:cs typeface="+mn-lt"/>
              </a:rPr>
              <a:t>ma 30.1.2023</a:t>
            </a:r>
            <a:r>
              <a:rPr lang="fi-FI" sz="1700" dirty="0">
                <a:ea typeface="+mn-lt"/>
                <a:cs typeface="+mn-lt"/>
              </a:rPr>
              <a:t> alkaen</a:t>
            </a:r>
            <a:r>
              <a:rPr lang="fi-FI" sz="1700" dirty="0"/>
              <a:t>. Jos perhe muuttaa Helsinkiin ilmoittautumisen päättymisen jälkeen ja haluaa lapsen lähikouluun, huoltajan tulee ottaa yhteyttä lähikoulun rehtoriin.</a:t>
            </a:r>
          </a:p>
          <a:p>
            <a:r>
              <a:rPr lang="fi-FI" sz="1700" b="1" dirty="0">
                <a:ea typeface="+mn-lt"/>
                <a:cs typeface="+mn-lt"/>
              </a:rPr>
              <a:t>1.-17.2.2023</a:t>
            </a:r>
            <a:r>
              <a:rPr lang="fi-FI" sz="1700" dirty="0">
                <a:ea typeface="+mn-lt"/>
                <a:cs typeface="+mn-lt"/>
              </a:rPr>
              <a:t> Rehtori kutsuu tulevan oppilaan ja huoltajat kuulemiseen ennen erityisen tuen päätöksen tekoa, kun kyseessä on erityisen tuen järjestäminen erityiskoulussa, pidennetyn oppivelvollisuuden erityisluokassa tai tuetussa erityisluokassa</a:t>
            </a:r>
          </a:p>
          <a:p>
            <a:r>
              <a:rPr lang="fi-FI" sz="1700" b="1" dirty="0">
                <a:ea typeface="+mn-lt"/>
                <a:cs typeface="+mn-lt"/>
              </a:rPr>
              <a:t>pe 3.3.2023</a:t>
            </a:r>
            <a:r>
              <a:rPr lang="fi-FI" sz="1700" dirty="0">
                <a:ea typeface="+mn-lt"/>
                <a:cs typeface="+mn-lt"/>
              </a:rPr>
              <a:t> </a:t>
            </a:r>
            <a:r>
              <a:rPr lang="fi-FI" sz="1700" dirty="0" err="1">
                <a:ea typeface="+mn-lt"/>
                <a:cs typeface="+mn-lt"/>
              </a:rPr>
              <a:t>Oppilaaksiottopäätös</a:t>
            </a:r>
            <a:r>
              <a:rPr lang="fi-FI" sz="1700" dirty="0">
                <a:ea typeface="+mn-lt"/>
                <a:cs typeface="+mn-lt"/>
              </a:rPr>
              <a:t> lähetetään huoltajille muutoksenhakuohjeineen Suomi.fi-järjestelmän kautta tai postitse, jos huoltajalla ei ole Suomi.fi-palvelua käytössä. Päätös erityisestä tuesta erityisluokalla postitetaan kotiin.</a:t>
            </a:r>
          </a:p>
          <a:p>
            <a:r>
              <a:rPr lang="fi-FI" sz="1700" b="1" dirty="0">
                <a:ea typeface="+mn-lt"/>
                <a:cs typeface="+mn-lt"/>
              </a:rPr>
              <a:t>6.3.−1.5.2023</a:t>
            </a:r>
            <a:r>
              <a:rPr lang="fi-FI" sz="1700" dirty="0">
                <a:ea typeface="+mn-lt"/>
                <a:cs typeface="+mn-lt"/>
              </a:rPr>
              <a:t> Iltapäivätoiminnan hakuaika. Iltapäivätoiminnan päätökset postitetaan kotiin heinäkuussa 2023.</a:t>
            </a:r>
            <a:endParaRPr lang="fi-FI" sz="1700" dirty="0">
              <a:cs typeface="Arial"/>
            </a:endParaRPr>
          </a:p>
          <a:p>
            <a:endParaRPr lang="fi-FI" sz="1800" dirty="0">
              <a:cs typeface="Arial"/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549D1D-5C20-2D46-A2B5-940720E4E505}" type="datetime1">
              <a:rPr lang="fi-FI" smtClean="0"/>
              <a:pPr>
                <a:defRPr/>
              </a:pPr>
              <a:t>13.12.2022</a:t>
            </a:fld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B18659-FA91-5E45-8A86-F0E0F29B655D}" type="slidenum">
              <a:rPr lang="fi-FI" smtClean="0"/>
              <a:pPr>
                <a:defRPr/>
              </a:pPr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489550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>
          <a:xfrm>
            <a:off x="457200" y="407988"/>
            <a:ext cx="11234738" cy="787400"/>
          </a:xfrm>
        </p:spPr>
        <p:txBody>
          <a:bodyPr wrap="square" anchor="t">
            <a:normAutofit/>
          </a:bodyPr>
          <a:lstStyle/>
          <a:p>
            <a:r>
              <a:rPr lang="fi-FI" dirty="0">
                <a:solidFill>
                  <a:srgbClr val="0070C0"/>
                </a:solidFill>
              </a:rPr>
              <a:t>Miten ilmoittaudutaan?</a:t>
            </a:r>
          </a:p>
        </p:txBody>
      </p:sp>
      <p:pic>
        <p:nvPicPr>
          <p:cNvPr id="2" name="Kuva 4" descr="Kuva, joka sisältää kohteen henkilö, seinä, pieni, tyttö&#10;&#10;Kuvaus luotu automaattisesti">
            <a:extLst>
              <a:ext uri="{FF2B5EF4-FFF2-40B4-BE49-F238E27FC236}">
                <a16:creationId xmlns:a16="http://schemas.microsoft.com/office/drawing/2014/main" id="{28340E27-C3D0-2151-2AD4-5FB9B96F63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394" r="15745" b="2"/>
          <a:stretch/>
        </p:blipFill>
        <p:spPr>
          <a:xfrm>
            <a:off x="457200" y="1195200"/>
            <a:ext cx="5364000" cy="4982400"/>
          </a:xfrm>
          <a:prstGeom prst="rect">
            <a:avLst/>
          </a:prstGeom>
          <a:noFill/>
        </p:spPr>
      </p:pic>
      <p:sp>
        <p:nvSpPr>
          <p:cNvPr id="8" name="Sisällön paikkamerkki 7"/>
          <p:cNvSpPr>
            <a:spLocks noGrp="1"/>
          </p:cNvSpPr>
          <p:nvPr>
            <p:ph sz="half" idx="2"/>
          </p:nvPr>
        </p:nvSpPr>
        <p:spPr>
          <a:xfrm>
            <a:off x="6172200" y="1195200"/>
            <a:ext cx="5364000" cy="4982400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fi-FI" sz="1400" b="1" dirty="0"/>
              <a:t>Lähikouluun ilmoittautuminen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fi-FI" sz="1400" dirty="0"/>
              <a:t>Ilmoittaudu </a:t>
            </a:r>
            <a:r>
              <a:rPr lang="fi-FI" sz="1400" dirty="0" err="1"/>
              <a:t>Astissa</a:t>
            </a:r>
            <a:r>
              <a:rPr lang="fi-FI" sz="1400" dirty="0"/>
              <a:t> 9.-29.1.2023 välillä tai käymällä lähikoululla (Paloheinäntie 40B) ke 25.1</a:t>
            </a:r>
            <a:r>
              <a:rPr lang="fi-FI" sz="1400" b="1" dirty="0"/>
              <a:t>. </a:t>
            </a:r>
            <a:r>
              <a:rPr lang="fi-FI" sz="1400" dirty="0"/>
              <a:t>klo 8.00-10.00 </a:t>
            </a:r>
            <a:endParaRPr lang="fi-FI" sz="1400" dirty="0">
              <a:cs typeface="Arial"/>
            </a:endParaRP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fi-FI" sz="1400" dirty="0" err="1">
                <a:cs typeface="Arial"/>
              </a:rPr>
              <a:t>Astissa</a:t>
            </a:r>
            <a:r>
              <a:rPr lang="fi-FI" sz="1400" dirty="0">
                <a:cs typeface="Arial"/>
              </a:rPr>
              <a:t> ilmoittaudutaan myös oman kielikylpypolun mukaiseen kouluun.</a:t>
            </a:r>
            <a:endParaRPr lang="fi-FI" sz="1400" dirty="0"/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fi-FI" sz="1400" dirty="0">
                <a:ea typeface="+mn-lt"/>
                <a:cs typeface="+mn-lt"/>
              </a:rPr>
              <a:t>Ruotsinkielisen lähikoulun vaihtaminen suomenkieliseen lähikouluun (tai toisin päin) tehdään </a:t>
            </a:r>
            <a:r>
              <a:rPr lang="fi-FI" sz="1400" dirty="0" err="1">
                <a:ea typeface="+mn-lt"/>
                <a:cs typeface="+mn-lt"/>
              </a:rPr>
              <a:t>Astissa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fi-FI" sz="1400" b="1" dirty="0"/>
              <a:t>Painotettuun, kaksikieliseen ja englanninkieliseen opetukseen hakeutuminen</a:t>
            </a:r>
            <a:endParaRPr lang="fi-FI" sz="1400" b="1" dirty="0">
              <a:cs typeface="Arial"/>
            </a:endParaRP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fi-FI" sz="1400" dirty="0"/>
              <a:t>Täytä verkkolomake 9.-29.1. välillä (linkki lomakkeeseen löytyy hakuajan alkaessa osoitteesta </a:t>
            </a:r>
            <a:r>
              <a:rPr lang="fi-FI" sz="1400" dirty="0">
                <a:hlinkClick r:id="rId3"/>
              </a:rPr>
              <a:t>edu.hel.fi/tervetuloakouluun</a:t>
            </a:r>
            <a:r>
              <a:rPr lang="fi-FI" sz="1400" dirty="0"/>
              <a:t> sekä opetusta järjestävien koulujen nettisivuilta). </a:t>
            </a:r>
            <a:endParaRPr lang="fi-FI" sz="1400" dirty="0">
              <a:cs typeface="Arial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fi-FI" sz="1400" b="1" dirty="0"/>
              <a:t>A1-kieli, jota ei voi opiskella omassa lähikoulussa</a:t>
            </a:r>
            <a:endParaRPr lang="fi-FI" sz="1400" b="1" dirty="0">
              <a:cs typeface="Arial"/>
            </a:endParaRP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fi-FI" sz="1400" dirty="0"/>
              <a:t>Ilmoittaudu toiveesi mukaisella koululla, jossa haluttua kieltä voi opiskella 25.1. klo 8-10</a:t>
            </a:r>
            <a:endParaRPr lang="fi-FI" sz="1400" dirty="0">
              <a:cs typeface="Arial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fi-FI" sz="1400" b="1" dirty="0"/>
              <a:t>Muuhun kuin omaan lähikouluun hakeutuminen</a:t>
            </a:r>
            <a:endParaRPr lang="fi-FI" sz="1400" b="1" dirty="0">
              <a:cs typeface="Arial"/>
            </a:endParaRP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fi-FI" sz="1400" dirty="0"/>
              <a:t>Ilmoittaudu toiveesi mukaisella koululla 25.1. klo 8-10</a:t>
            </a:r>
            <a:endParaRPr lang="fi-FI" sz="1400" dirty="0">
              <a:cs typeface="Arial"/>
            </a:endParaRPr>
          </a:p>
          <a:p>
            <a:pPr marL="0" indent="0">
              <a:lnSpc>
                <a:spcPct val="90000"/>
              </a:lnSpc>
              <a:spcAft>
                <a:spcPts val="600"/>
              </a:spcAft>
              <a:buNone/>
            </a:pPr>
            <a:endParaRPr lang="fi-FI" sz="1400" b="1" dirty="0">
              <a:cs typeface="Arial"/>
            </a:endParaRPr>
          </a:p>
          <a:p>
            <a:pPr lvl="1">
              <a:lnSpc>
                <a:spcPct val="90000"/>
              </a:lnSpc>
              <a:spcAft>
                <a:spcPts val="600"/>
              </a:spcAft>
            </a:pPr>
            <a:endParaRPr lang="fi-FI" sz="1400" dirty="0">
              <a:cs typeface="Arial"/>
            </a:endParaRPr>
          </a:p>
          <a:p>
            <a:pPr marL="457200" lvl="1" indent="0">
              <a:lnSpc>
                <a:spcPct val="90000"/>
              </a:lnSpc>
              <a:spcAft>
                <a:spcPts val="600"/>
              </a:spcAft>
              <a:buNone/>
            </a:pPr>
            <a:endParaRPr lang="fi-FI" sz="1400" dirty="0"/>
          </a:p>
          <a:p>
            <a:pPr lvl="1">
              <a:lnSpc>
                <a:spcPct val="90000"/>
              </a:lnSpc>
              <a:spcAft>
                <a:spcPts val="600"/>
              </a:spcAft>
            </a:pPr>
            <a:endParaRPr lang="fi-FI" sz="140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663700" y="6269038"/>
            <a:ext cx="1304925" cy="258762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4B549D1D-5C20-2D46-A2B5-940720E4E505}" type="datetime1">
              <a:rPr lang="fi-FI" smtClean="0"/>
              <a:pPr>
                <a:spcAft>
                  <a:spcPts val="600"/>
                </a:spcAft>
                <a:defRPr/>
              </a:pPr>
              <a:t>13.12.2022</a:t>
            </a:fld>
            <a:endParaRPr lang="fi-FI"/>
          </a:p>
        </p:txBody>
      </p:sp>
      <p:sp>
        <p:nvSpPr>
          <p:cNvPr id="15" name="Footer Placeholder 5">
            <a:extLst>
              <a:ext uri="{FF2B5EF4-FFF2-40B4-BE49-F238E27FC236}">
                <a16:creationId xmlns:a16="http://schemas.microsoft.com/office/drawing/2014/main" id="{D825AB36-0D05-C399-01A2-4A862CF27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1988" y="6269038"/>
            <a:ext cx="4114800" cy="258762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fi-FI" dirty="0"/>
              <a:t>Kuva: Emilia Kangasluoma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10437813" y="6269038"/>
            <a:ext cx="1236662" cy="258762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5FB18659-FA91-5E45-8A86-F0E0F29B655D}" type="slidenum">
              <a:rPr lang="fi-FI" smtClean="0"/>
              <a:pPr>
                <a:spcAft>
                  <a:spcPts val="600"/>
                </a:spcAft>
                <a:defRPr/>
              </a:pPr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354046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500" dirty="0">
                <a:solidFill>
                  <a:srgbClr val="0070C0"/>
                </a:solidFill>
                <a:latin typeface="Arial Black"/>
              </a:rPr>
              <a:t>Kouluun vuotta aikaisemmin tai myöhemmin</a:t>
            </a:r>
            <a:endParaRPr lang="fi-FI" sz="3500" dirty="0">
              <a:solidFill>
                <a:srgbClr val="0070C0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2400" b="1" dirty="0"/>
              <a:t>Koulun aloittaminen vuotta aikaisemmin</a:t>
            </a:r>
            <a:endParaRPr lang="fi-FI" sz="2400">
              <a:cs typeface="Arial"/>
            </a:endParaRPr>
          </a:p>
          <a:p>
            <a:pPr lvl="1"/>
            <a:r>
              <a:rPr lang="fi-FI" sz="2000" dirty="0"/>
              <a:t>Huoltajan on hankittava tarvittavat asiantuntijalausunnot ennen kouluun ilmoittautumista</a:t>
            </a:r>
            <a:endParaRPr lang="fi-FI" sz="2000">
              <a:cs typeface="Arial"/>
            </a:endParaRPr>
          </a:p>
          <a:p>
            <a:pPr lvl="1"/>
            <a:r>
              <a:rPr lang="fi-FI" sz="2000" dirty="0"/>
              <a:t>Lähikouluun ilmoittaudutaan käymällä koululla 25.1. klo 8-10</a:t>
            </a:r>
            <a:endParaRPr lang="fi-FI" sz="2000">
              <a:cs typeface="Arial"/>
            </a:endParaRPr>
          </a:p>
          <a:p>
            <a:pPr lvl="1"/>
            <a:r>
              <a:rPr lang="fi-FI" sz="2000" dirty="0"/>
              <a:t>Muut vaihtoehdot kuin lähikoulu: samat hakumenettelyt kuin edellisellä dialla</a:t>
            </a:r>
            <a:endParaRPr lang="fi-FI" sz="2000">
              <a:cs typeface="Arial"/>
            </a:endParaRPr>
          </a:p>
          <a:p>
            <a:pPr lvl="1"/>
            <a:endParaRPr lang="fi-FI" sz="2000" dirty="0"/>
          </a:p>
          <a:p>
            <a:r>
              <a:rPr lang="fi-FI" sz="2400" b="1" dirty="0"/>
              <a:t>Koulun aloittaminen vuotta myöhemmin</a:t>
            </a:r>
            <a:endParaRPr lang="fi-FI" sz="2400" b="1">
              <a:cs typeface="Arial"/>
            </a:endParaRPr>
          </a:p>
          <a:p>
            <a:pPr lvl="1"/>
            <a:r>
              <a:rPr lang="fi-FI" sz="2000" dirty="0"/>
              <a:t>Huoltajan tulee ilmoittaa lähikoulun rehtorille, että lapsi aloittaa perusopetuksen aloittamista vuotta säädettyä myöhemmin (tai että lapselle haetaan päätöstä aloittamisesta vuotta säädettyä myöhemmin) </a:t>
            </a:r>
            <a:endParaRPr lang="fi-FI" sz="2000">
              <a:cs typeface="Arial"/>
            </a:endParaRPr>
          </a:p>
          <a:p>
            <a:pPr lvl="1"/>
            <a:r>
              <a:rPr lang="fi-FI" sz="2000" dirty="0"/>
              <a:t>Jos päätöstä haetaan vasta nyt, hakemus ja liitteenä olevat tarvittavat asiantuntijalausunnot jätetään lapsen päiväkodin johtajalle</a:t>
            </a:r>
            <a:endParaRPr lang="fi-FI" sz="2000">
              <a:cs typeface="Arial"/>
            </a:endParaRPr>
          </a:p>
          <a:p>
            <a:pPr lvl="1"/>
            <a:r>
              <a:rPr lang="fi-FI" sz="2000" dirty="0"/>
              <a:t>Päiväkodin kanssa sovitaan esiopetuksen/varhaiskasvatuksen järjestämisestä</a:t>
            </a:r>
            <a:endParaRPr lang="fi-FI" sz="2000" dirty="0">
              <a:cs typeface="Arial"/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E07B68-FCA6-2349-832C-EC5A24DDD415}" type="datetime1">
              <a:rPr lang="fi-FI" smtClean="0"/>
              <a:pPr>
                <a:defRPr/>
              </a:pPr>
              <a:t>13.12.2022</a:t>
            </a:fld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999F25-12A7-AA4B-872C-C9003A662F9E}" type="slidenum">
              <a:rPr lang="fi-FI" smtClean="0"/>
              <a:pPr>
                <a:defRPr/>
              </a:pPr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083253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E6BBF17-DD8A-B613-A340-AA2AC481F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rgbClr val="0070C0"/>
                </a:solidFill>
                <a:latin typeface="Arial Black"/>
              </a:rPr>
              <a:t>Ulkokuntalaiset hakijat</a:t>
            </a:r>
            <a:endParaRPr lang="fi-FI" dirty="0">
              <a:solidFill>
                <a:srgbClr val="0070C0"/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02FEB4-2619-BABE-6C1A-4A98A3EA1E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Helsingin kaupungin järjestämään opetukseen otetaan ensisijaisesti Helsingissä asuvia oppilaita. </a:t>
            </a:r>
          </a:p>
          <a:p>
            <a:endParaRPr lang="fi-FI" dirty="0"/>
          </a:p>
          <a:p>
            <a:r>
              <a:rPr lang="fi-FI" dirty="0"/>
              <a:t>Mikäli painotetun, kaksikielisen tai englanninkielisenopetuksen ryhmässä on tilaa Helsingissä asuvien oppilaiden jälkeen, otetaan ryhmään valintakokeessa saatujen pistemäärien osoittamassa paremmuusjärjestyksessä myös muissa kunnissa asuvia oppilaita, jotka ovat suorittaneet valintakokeen hyväksytysti. </a:t>
            </a:r>
          </a:p>
          <a:p>
            <a:endParaRPr lang="fi-FI" dirty="0"/>
          </a:p>
          <a:p>
            <a:r>
              <a:rPr lang="fi-FI" dirty="0"/>
              <a:t>Ulkokuntalaisten oppilaiden koulumatkoista ja niiden kustannuksista vastaa oppilaan huoltaja. 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6AB826B-6E72-5972-FFE8-B92E95A02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549D1D-5C20-2D46-A2B5-940720E4E505}" type="datetime1">
              <a:rPr lang="fi-FI"/>
              <a:pPr>
                <a:defRPr/>
              </a:pPr>
              <a:t>13.12.2022</a:t>
            </a:fld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D9B0722-CBBC-E2A3-8545-7293470EC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B18659-FA91-5E45-8A86-F0E0F29B655D}" type="slidenum">
              <a:rPr lang="fi-FI"/>
              <a:pPr>
                <a:defRPr/>
              </a:pPr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12088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407988"/>
            <a:ext cx="11234738" cy="787400"/>
          </a:xfrm>
        </p:spPr>
        <p:txBody>
          <a:bodyPr wrap="square" anchor="t">
            <a:normAutofit/>
          </a:bodyPr>
          <a:lstStyle/>
          <a:p>
            <a:r>
              <a:rPr lang="fi-FI" sz="2600" dirty="0">
                <a:solidFill>
                  <a:srgbClr val="0070C0"/>
                </a:solidFill>
              </a:rPr>
              <a:t>Painotettuun, kaksikieliseen ja englanninkieliseen opetukseen hakeutuminen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195200"/>
            <a:ext cx="5364000" cy="4982400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marL="0" indent="0">
              <a:lnSpc>
                <a:spcPct val="90000"/>
              </a:lnSpc>
              <a:spcAft>
                <a:spcPts val="600"/>
              </a:spcAft>
              <a:buNone/>
            </a:pPr>
            <a:r>
              <a:rPr lang="fi-FI" sz="1600" b="1" dirty="0"/>
              <a:t>Painotettuun, kaksikieliseen ja englanninkieliseen opetukseen hakeudutaan osallistumalla valintakokeeseen. </a:t>
            </a:r>
            <a:endParaRPr lang="fi-FI" sz="1600" b="1" dirty="0">
              <a:cs typeface="Arial"/>
            </a:endParaRPr>
          </a:p>
          <a:p>
            <a:pPr marL="0" indent="0">
              <a:lnSpc>
                <a:spcPct val="90000"/>
              </a:lnSpc>
              <a:spcAft>
                <a:spcPts val="600"/>
              </a:spcAft>
              <a:buNone/>
            </a:pPr>
            <a:endParaRPr lang="fi-FI" sz="1600" dirty="0">
              <a:cs typeface="Arial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fi-FI" sz="1600" b="1" dirty="0"/>
              <a:t>Valintakokeet</a:t>
            </a:r>
            <a:endParaRPr lang="fi-FI" sz="1600" dirty="0">
              <a:cs typeface="Arial"/>
            </a:endParaRP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fi-FI" sz="1400" dirty="0"/>
              <a:t>Järjestetään helmikuussa (tarkemmat tiedot löytyvät koulujen sivuilta)</a:t>
            </a:r>
            <a:endParaRPr lang="en-US" sz="1400" dirty="0">
              <a:cs typeface="Arial"/>
            </a:endParaRP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fi-FI" sz="1400" dirty="0"/>
              <a:t>Koe on suoritettava hyväksytysti (=saavutettava minimipistemäärä)</a:t>
            </a:r>
            <a:endParaRPr lang="en-US" sz="1400" dirty="0">
              <a:cs typeface="Arial"/>
            </a:endParaRP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fi-FI" sz="1400" dirty="0"/>
              <a:t>Paikat täytetään hyväksytysti suoriutuneilla hakijoilla pistemäärän osoittamassa paremmuusjärjestyksessä</a:t>
            </a:r>
            <a:endParaRPr lang="en-US" sz="1400" dirty="0">
              <a:cs typeface="Arial"/>
            </a:endParaRP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fi-FI" sz="1400" dirty="0"/>
              <a:t>Jos saman pistemäärän saavuttaneita hakijoita on enemmän kuin vapaita paikkoja, käytetään arvontaa</a:t>
            </a:r>
            <a:endParaRPr lang="en-US" sz="1400" dirty="0">
              <a:cs typeface="Arial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fi-FI" sz="1600" dirty="0"/>
              <a:t>Valintakokeeseen ilmoittaudutaan verkkolomakkeella (edellyttää vahvaa tunnistautumista), joka löytyy kaupungin </a:t>
            </a:r>
            <a:r>
              <a:rPr lang="fi-FI" sz="1600" dirty="0">
                <a:hlinkClick r:id="rId2"/>
              </a:rPr>
              <a:t>sivuilta</a:t>
            </a:r>
            <a:r>
              <a:rPr lang="fi-FI" sz="1600" dirty="0"/>
              <a:t> viimeistään hakuajan alkaessa.</a:t>
            </a:r>
            <a:endParaRPr lang="fi-FI" sz="1600" dirty="0">
              <a:cs typeface="Arial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fi-FI" sz="1600" dirty="0"/>
              <a:t>Jos verkkolomakkeen käyttö ei ole mahdollista, voi ilmoittautua myös paperilomakkeella, joka löytyy kaupungin ulkoisilta sivuilta viimeistään hakuajan alkaessa. Paperilomake palautetaan ensimmäiseen hakuvaihtoehtokouluun hakuaikana.</a:t>
            </a:r>
            <a:endParaRPr lang="fi-FI" sz="1600" dirty="0">
              <a:cs typeface="Arial"/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663700" y="6269038"/>
            <a:ext cx="1304925" cy="258762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EEE07B68-FCA6-2349-832C-EC5A24DDD415}" type="datetime1">
              <a:rPr lang="fi-FI" smtClean="0"/>
              <a:pPr>
                <a:spcAft>
                  <a:spcPts val="600"/>
                </a:spcAft>
                <a:defRPr/>
              </a:pPr>
              <a:t>13.12.2022</a:t>
            </a:fld>
            <a:endParaRPr lang="fi-FI"/>
          </a:p>
        </p:txBody>
      </p:sp>
      <p:sp>
        <p:nvSpPr>
          <p:cNvPr id="15" name="Footer Placeholder 5">
            <a:extLst>
              <a:ext uri="{FF2B5EF4-FFF2-40B4-BE49-F238E27FC236}">
                <a16:creationId xmlns:a16="http://schemas.microsoft.com/office/drawing/2014/main" id="{46C66998-8A2B-F599-D0A1-EF8961A6A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16370" y="6347479"/>
            <a:ext cx="4114800" cy="258762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fi-FI" dirty="0"/>
              <a:t>Kuva: Emilia Kangasluoma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10437813" y="6269038"/>
            <a:ext cx="1236662" cy="258762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14999F25-12A7-AA4B-872C-C9003A662F9E}" type="slidenum">
              <a:rPr lang="fi-FI" smtClean="0"/>
              <a:pPr>
                <a:spcAft>
                  <a:spcPts val="600"/>
                </a:spcAft>
                <a:defRPr/>
              </a:pPr>
              <a:t>14</a:t>
            </a:fld>
            <a:endParaRPr lang="fi-FI"/>
          </a:p>
        </p:txBody>
      </p:sp>
      <p:pic>
        <p:nvPicPr>
          <p:cNvPr id="8" name="Kuva 7" descr="Kuva, joka sisältää kohteen henkilö, lapsi, nuori, ryhmä&#10;&#10;Kuvaus luotu automaattisesti">
            <a:extLst>
              <a:ext uri="{FF2B5EF4-FFF2-40B4-BE49-F238E27FC236}">
                <a16:creationId xmlns:a16="http://schemas.microsoft.com/office/drawing/2014/main" id="{CB3CDF00-39FE-4CAE-A41C-BD38434F653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09" r="5730" b="2"/>
          <a:stretch/>
        </p:blipFill>
        <p:spPr>
          <a:xfrm>
            <a:off x="6172200" y="1195200"/>
            <a:ext cx="5364000" cy="4982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894184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407988"/>
            <a:ext cx="11234738" cy="787400"/>
          </a:xfrm>
        </p:spPr>
        <p:txBody>
          <a:bodyPr wrap="square" anchor="t">
            <a:normAutofit/>
          </a:bodyPr>
          <a:lstStyle/>
          <a:p>
            <a:r>
              <a:rPr lang="fi-FI" sz="2600" dirty="0">
                <a:solidFill>
                  <a:srgbClr val="0070C0"/>
                </a:solidFill>
              </a:rPr>
              <a:t>Painotettuun, kaksikieliseen ja englanninkieliseen opetukseen hakeutuminen</a:t>
            </a:r>
          </a:p>
        </p:txBody>
      </p:sp>
      <p:pic>
        <p:nvPicPr>
          <p:cNvPr id="8" name="Kuva 7" descr="Kuva, joka sisältää kohteen teksti, huonekalu, värikäs, makuuhuone&#10;&#10;Kuvaus luotu automaattisesti">
            <a:extLst>
              <a:ext uri="{FF2B5EF4-FFF2-40B4-BE49-F238E27FC236}">
                <a16:creationId xmlns:a16="http://schemas.microsoft.com/office/drawing/2014/main" id="{109CD283-2631-44DF-9736-07CC2EAC36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96165"/>
            <a:ext cx="5364000" cy="3580470"/>
          </a:xfrm>
          <a:prstGeom prst="rect">
            <a:avLst/>
          </a:prstGeom>
          <a:noFill/>
        </p:spPr>
      </p:pic>
      <p:sp>
        <p:nvSpPr>
          <p:cNvPr id="3" name="Sisällön paikkamerkki 2"/>
          <p:cNvSpPr>
            <a:spLocks noGrp="1"/>
          </p:cNvSpPr>
          <p:nvPr>
            <p:ph sz="half" idx="2"/>
          </p:nvPr>
        </p:nvSpPr>
        <p:spPr>
          <a:xfrm>
            <a:off x="6172200" y="1195200"/>
            <a:ext cx="5364000" cy="4982400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fi-FI" sz="1400"/>
              <a:t>Oppilas voi hakea </a:t>
            </a:r>
            <a:r>
              <a:rPr lang="fi-FI" sz="1400" b="1"/>
              <a:t>viiteen eri vaihtoehtoon</a:t>
            </a:r>
            <a:endParaRPr lang="fi-FI" sz="1400"/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fi-FI" sz="1400"/>
              <a:t>Yksi koulu ja sen sisällä painotus/opetus = yksi vaihtoehto</a:t>
            </a:r>
            <a:endParaRPr lang="en-US" sz="1400"/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fi-FI" sz="1400"/>
              <a:t>Vaihtoehdot asetetaan ensisijaisuusjärjestykseen</a:t>
            </a:r>
            <a:endParaRPr lang="en-US" sz="1400"/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fi-FI" sz="1400"/>
              <a:t>Vaihtoehdot käsitellään ilmoitetussa järjestyksessä</a:t>
            </a:r>
            <a:endParaRPr lang="en-US" sz="1400"/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fi-FI" sz="1400"/>
              <a:t>Jos hakija pääsee 1. vaihtoehtoon, muita vaihtoehtoja ei käsitellä</a:t>
            </a:r>
            <a:endParaRPr lang="en-US" sz="1400"/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fi-FI" sz="1400"/>
              <a:t>Hakija voi tulla valituksi vain yhteen vaihtoehtoon</a:t>
            </a:r>
            <a:endParaRPr lang="en-US" sz="1400"/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fi-FI" sz="1400"/>
              <a:t>Hakuajan päättymisen jälkeen valinnat ovat sitovia</a:t>
            </a:r>
            <a:endParaRPr lang="en-US" sz="1400"/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fi-FI" sz="1400"/>
              <a:t>Hakija sitoutuu ottamaan paikan vastaan, jos tulee valituksi</a:t>
            </a:r>
            <a:endParaRPr lang="en-US" sz="1400"/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fi-FI" sz="1400"/>
              <a:t>Paikkaa ei tarvitse erikseen vahvistaa</a:t>
            </a:r>
            <a:endParaRPr lang="en-US" sz="140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fi-FI" sz="1400" b="1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fi-FI" sz="1400"/>
              <a:t>Jos oppilas tulee valituksi painotettuun, kaksikieliseen tai englanninkieliseen opetukseen, huoltajan tulee ilmoittaa tästä lähikoulun rehtorille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fi-FI" sz="1400"/>
              <a:t>Jos oppilas ei tule valituksi, hänellä on edelleen oikeus lähikoulupaikkaan (huoltajan tulee ottaa yhteyttä lähikoulun rehtoriin)</a:t>
            </a:r>
          </a:p>
          <a:p>
            <a:pPr marL="457200" lvl="1" indent="0">
              <a:lnSpc>
                <a:spcPct val="90000"/>
              </a:lnSpc>
              <a:spcAft>
                <a:spcPts val="600"/>
              </a:spcAft>
              <a:buNone/>
            </a:pPr>
            <a:endParaRPr lang="fi-FI" sz="140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663700" y="6269038"/>
            <a:ext cx="1304925" cy="258762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EEE07B68-FCA6-2349-832C-EC5A24DDD415}" type="datetime1">
              <a:rPr lang="fi-FI" smtClean="0"/>
              <a:pPr>
                <a:spcAft>
                  <a:spcPts val="600"/>
                </a:spcAft>
                <a:defRPr/>
              </a:pPr>
              <a:t>13.12.2022</a:t>
            </a:fld>
            <a:endParaRPr lang="fi-FI"/>
          </a:p>
        </p:txBody>
      </p:sp>
      <p:sp>
        <p:nvSpPr>
          <p:cNvPr id="12" name="Footer Placeholder 5">
            <a:extLst>
              <a:ext uri="{FF2B5EF4-FFF2-40B4-BE49-F238E27FC236}">
                <a16:creationId xmlns:a16="http://schemas.microsoft.com/office/drawing/2014/main" id="{CB0D3199-EB90-60E6-A8A9-DA2638C4E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1988" y="6269038"/>
            <a:ext cx="4114800" cy="258762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fi-FI" dirty="0"/>
              <a:t>Kuva: </a:t>
            </a:r>
            <a:r>
              <a:rPr lang="fi-FI" dirty="0" err="1"/>
              <a:t>Juhokuva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10437813" y="6269038"/>
            <a:ext cx="1236662" cy="258762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14999F25-12A7-AA4B-872C-C9003A662F9E}" type="slidenum">
              <a:rPr lang="fi-FI" smtClean="0"/>
              <a:pPr>
                <a:spcAft>
                  <a:spcPts val="600"/>
                </a:spcAft>
                <a:defRPr/>
              </a:pPr>
              <a:t>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686832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2DDABFE-75FD-BB81-BB04-7E85A5C0A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7988"/>
            <a:ext cx="11234738" cy="787400"/>
          </a:xfrm>
        </p:spPr>
        <p:txBody>
          <a:bodyPr wrap="square" anchor="t">
            <a:normAutofit/>
          </a:bodyPr>
          <a:lstStyle/>
          <a:p>
            <a:r>
              <a:rPr lang="fi-FI" dirty="0">
                <a:solidFill>
                  <a:srgbClr val="0070C0"/>
                </a:solidFill>
              </a:rPr>
              <a:t>Hakukohteet 1. luokalla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75E8E62-C048-81FD-8F0D-78E4B5124D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195200"/>
            <a:ext cx="5364000" cy="4982400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fi-FI" sz="1600"/>
              <a:t>Musiikki, Porolahden peruskoulu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fi-FI" sz="1600"/>
              <a:t>Kaksikielinen opetus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fi-FI" sz="1600"/>
              <a:t>Suomi-englanti</a:t>
            </a:r>
          </a:p>
          <a:p>
            <a:pPr lvl="2">
              <a:lnSpc>
                <a:spcPct val="90000"/>
              </a:lnSpc>
              <a:spcAft>
                <a:spcPts val="600"/>
              </a:spcAft>
            </a:pPr>
            <a:r>
              <a:rPr lang="fi-FI" sz="1600"/>
              <a:t>Töölön ala-asteen koulu</a:t>
            </a:r>
          </a:p>
          <a:p>
            <a:pPr lvl="2">
              <a:lnSpc>
                <a:spcPct val="90000"/>
              </a:lnSpc>
              <a:spcAft>
                <a:spcPts val="600"/>
              </a:spcAft>
            </a:pPr>
            <a:r>
              <a:rPr lang="fi-FI" sz="1600"/>
              <a:t>Kulosaaren ala-asteen koulu</a:t>
            </a:r>
          </a:p>
          <a:p>
            <a:pPr lvl="2">
              <a:lnSpc>
                <a:spcPct val="90000"/>
              </a:lnSpc>
              <a:spcAft>
                <a:spcPts val="600"/>
              </a:spcAft>
            </a:pPr>
            <a:r>
              <a:rPr lang="fi-FI" sz="1600"/>
              <a:t>Laajasalon peruskoulu</a:t>
            </a:r>
          </a:p>
          <a:p>
            <a:pPr lvl="2">
              <a:lnSpc>
                <a:spcPct val="90000"/>
              </a:lnSpc>
              <a:spcAft>
                <a:spcPts val="600"/>
              </a:spcAft>
            </a:pPr>
            <a:r>
              <a:rPr lang="fi-FI" sz="1600"/>
              <a:t>Malmin peruskoulu</a:t>
            </a:r>
          </a:p>
          <a:p>
            <a:pPr lvl="2">
              <a:lnSpc>
                <a:spcPct val="90000"/>
              </a:lnSpc>
              <a:spcAft>
                <a:spcPts val="600"/>
              </a:spcAft>
            </a:pPr>
            <a:r>
              <a:rPr lang="fi-FI" sz="1600"/>
              <a:t>Vesalan peruskoulu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fi-FI" sz="1600"/>
              <a:t>Suomi-venäjä, Myllypuron peruskoulu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fi-FI" sz="1600"/>
              <a:t>Suomi-viro, Latokartanon peruskoulu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fi-FI" sz="1600"/>
              <a:t>Suomi-espanja, Käpylän peruskoulu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fi-FI" sz="1600"/>
              <a:t>Suomi-kiina, Meilahden ala-asteen koulu</a:t>
            </a:r>
          </a:p>
          <a:p>
            <a:pPr marL="457200" lvl="1" indent="0">
              <a:lnSpc>
                <a:spcPct val="90000"/>
              </a:lnSpc>
              <a:spcAft>
                <a:spcPts val="600"/>
              </a:spcAft>
              <a:buNone/>
            </a:pPr>
            <a:endParaRPr lang="fi-FI" sz="160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fi-FI" sz="1600"/>
              <a:t>Englanninkielinen perusopetus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fi-FI" sz="1600"/>
              <a:t>Ressun peruskoulu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fi-FI" sz="1600"/>
              <a:t>Maunulan ala-asteen koulu</a:t>
            </a:r>
          </a:p>
        </p:txBody>
      </p:sp>
      <p:pic>
        <p:nvPicPr>
          <p:cNvPr id="9" name="Kuva 8" descr="Kuva, joka sisältää kohteen henkilö, kasvi&#10;&#10;Kuvaus luotu automaattisesti">
            <a:extLst>
              <a:ext uri="{FF2B5EF4-FFF2-40B4-BE49-F238E27FC236}">
                <a16:creationId xmlns:a16="http://schemas.microsoft.com/office/drawing/2014/main" id="{4D7E76AC-76C7-4FAF-9BFE-F31C636C9C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8" r="24841" b="2"/>
          <a:stretch/>
        </p:blipFill>
        <p:spPr>
          <a:xfrm>
            <a:off x="6172200" y="1195200"/>
            <a:ext cx="5364000" cy="4982400"/>
          </a:xfrm>
          <a:prstGeom prst="rect">
            <a:avLst/>
          </a:prstGeom>
          <a:noFill/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E96D542-3267-BE38-0D5B-A8E2DCC8AC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63700" y="6269038"/>
            <a:ext cx="1304925" cy="258762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4B549D1D-5C20-2D46-A2B5-940720E4E505}" type="datetime1">
              <a:rPr lang="fi-FI"/>
              <a:pPr>
                <a:spcAft>
                  <a:spcPts val="600"/>
                </a:spcAft>
                <a:defRPr/>
              </a:pPr>
              <a:t>13.12.2022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BFEFE6E-249A-8737-024B-1D5BF8C5B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72200" y="6269038"/>
            <a:ext cx="4114800" cy="258762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fi-FI" dirty="0"/>
              <a:t>Kuva: Aki Rask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1601543-584F-78DD-6CA1-D77AEB963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37813" y="6269038"/>
            <a:ext cx="1236662" cy="258762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5FB18659-FA91-5E45-8A86-F0E0F29B655D}" type="slidenum">
              <a:rPr lang="fi-FI"/>
              <a:pPr>
                <a:spcAft>
                  <a:spcPts val="600"/>
                </a:spcAft>
                <a:defRPr/>
              </a:pPr>
              <a:t>16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45771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407988"/>
            <a:ext cx="11234738" cy="787400"/>
          </a:xfrm>
        </p:spPr>
        <p:txBody>
          <a:bodyPr wrap="square" anchor="t">
            <a:normAutofit/>
          </a:bodyPr>
          <a:lstStyle/>
          <a:p>
            <a:r>
              <a:rPr lang="fi-FI" dirty="0">
                <a:solidFill>
                  <a:srgbClr val="0070C0"/>
                </a:solidFill>
              </a:rPr>
              <a:t>Mikä on opinpolku?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half" idx="2"/>
          </p:nvPr>
        </p:nvSpPr>
        <p:spPr>
          <a:xfrm>
            <a:off x="6172200" y="1195199"/>
            <a:ext cx="5562600" cy="5534373"/>
          </a:xfrm>
        </p:spPr>
        <p:txBody>
          <a:bodyPr wrap="square" anchor="t">
            <a:normAutofit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fi-FI" sz="1800" b="1" dirty="0"/>
              <a:t>Opinpolku</a:t>
            </a:r>
            <a:r>
              <a:rPr lang="fi-FI" sz="1800" dirty="0"/>
              <a:t> tarkoittaa sitä, että helsinkiläisen koululaisen ”polku” päiväkodista ja eskarista peruskoulun loppuun asti on etukäteen tiedossa.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fi-FI" sz="1800" dirty="0"/>
              <a:t>Yleensä oppilaan opinpolku menee niin, että hän käy oman kodin lähellä olevassa päiväkodissa ja eskarissa ja aloittaa niiden jälkeen koulun oman kodin lähellä olevassa koulussa eli </a:t>
            </a:r>
            <a:r>
              <a:rPr lang="fi-FI" sz="1800" b="1" dirty="0"/>
              <a:t>lähikoulussa</a:t>
            </a:r>
            <a:r>
              <a:rPr lang="fi-FI" sz="1800" dirty="0"/>
              <a:t>. 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fi-FI" sz="1800" dirty="0"/>
              <a:t>Jos oma lähikoulu on </a:t>
            </a:r>
            <a:r>
              <a:rPr lang="fi-FI" sz="1800" b="1" dirty="0"/>
              <a:t>yhtenäinen peruskoulu </a:t>
            </a:r>
            <a:r>
              <a:rPr lang="fi-FI" sz="1800" dirty="0"/>
              <a:t>(eli luokat 1-9), oppilas saa opiskella siellä koko peruskoulun ajan eli 9. luokan loppuun asti. 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fi-FI" sz="1800" dirty="0"/>
              <a:t>Jos oma lähikoulu on </a:t>
            </a:r>
            <a:r>
              <a:rPr lang="fi-FI" sz="1800" b="1" dirty="0"/>
              <a:t>ala-asteen koulu </a:t>
            </a:r>
            <a:r>
              <a:rPr lang="fi-FI" sz="1800" dirty="0"/>
              <a:t>(eli luokat 1-6), oppilaan opinpolku jatkuu 7. luokalle siirtyessä uudessa lähikoulussa, jossa on luokat 7-9.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fi-FI" sz="1800" dirty="0"/>
              <a:t>Painotetussa, englanninkielisessä ja kaksikielisessä opetuksessa sekä kielikylpyopetuksessa on omat opinpolut.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fi-FI" sz="1800" dirty="0"/>
              <a:t>Opinpolkua voi myös </a:t>
            </a:r>
            <a:r>
              <a:rPr lang="fi-FI" sz="1800" b="1" dirty="0"/>
              <a:t>muuttaa matkan varrella</a:t>
            </a:r>
            <a:r>
              <a:rPr lang="fi-FI" sz="1800" dirty="0"/>
              <a:t>: oppilas voi esimerkiksi 7. luokalle siirryttäessä hakea painotettuun opetukseen, vaikka ei olisi opiskellut siinä aiemmin.</a:t>
            </a:r>
          </a:p>
          <a:p>
            <a:pPr marL="0" indent="0">
              <a:lnSpc>
                <a:spcPct val="90000"/>
              </a:lnSpc>
              <a:spcAft>
                <a:spcPts val="600"/>
              </a:spcAft>
              <a:buNone/>
            </a:pPr>
            <a:endParaRPr lang="fi-FI" sz="1600" dirty="0"/>
          </a:p>
        </p:txBody>
      </p:sp>
      <p:sp>
        <p:nvSpPr>
          <p:cNvPr id="11" name="Date Placeholder 4">
            <a:extLst>
              <a:ext uri="{FF2B5EF4-FFF2-40B4-BE49-F238E27FC236}">
                <a16:creationId xmlns:a16="http://schemas.microsoft.com/office/drawing/2014/main" id="{8DE47A2E-16F1-71F4-9ABE-B4ED6F109A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63700" y="6269038"/>
            <a:ext cx="1304925" cy="258762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EC352A67-D2CD-FB41-8520-C98D5509DE26}" type="datetime1">
              <a:rPr lang="fi-FI"/>
              <a:pPr>
                <a:spcAft>
                  <a:spcPts val="600"/>
                </a:spcAft>
                <a:defRPr/>
              </a:pPr>
              <a:t>13.12.2022</a:t>
            </a:fld>
            <a:endParaRPr lang="fi-FI"/>
          </a:p>
        </p:txBody>
      </p:sp>
      <p:sp>
        <p:nvSpPr>
          <p:cNvPr id="13" name="Footer Placeholder 5">
            <a:extLst>
              <a:ext uri="{FF2B5EF4-FFF2-40B4-BE49-F238E27FC236}">
                <a16:creationId xmlns:a16="http://schemas.microsoft.com/office/drawing/2014/main" id="{14372B2D-F00E-78CC-11F0-3D5A4ECA0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21844" y="6269038"/>
            <a:ext cx="4114800" cy="258762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fi-FI" dirty="0"/>
              <a:t>Kuva: Maija Astikainen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10437813" y="6269038"/>
            <a:ext cx="1236662" cy="258762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BDC2833A-147E-40E4-8CCF-CDFD1C979417}" type="slidenum">
              <a:rPr lang="fi-FI" smtClean="0"/>
              <a:pPr>
                <a:spcAft>
                  <a:spcPts val="600"/>
                </a:spcAft>
                <a:defRPr/>
              </a:pPr>
              <a:t>17</a:t>
            </a:fld>
            <a:endParaRPr lang="fi-FI"/>
          </a:p>
        </p:txBody>
      </p:sp>
      <p:pic>
        <p:nvPicPr>
          <p:cNvPr id="8" name="Kuva 7" descr="Kuva, joka sisältää kohteen ulko, henkilö, rakennus, tie&#10;&#10;Kuvaus luotu automaattisesti">
            <a:extLst>
              <a:ext uri="{FF2B5EF4-FFF2-40B4-BE49-F238E27FC236}">
                <a16:creationId xmlns:a16="http://schemas.microsoft.com/office/drawing/2014/main" id="{352D0478-2999-412F-B1E2-4E7710B6C3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13" r="7426" b="2"/>
          <a:stretch/>
        </p:blipFill>
        <p:spPr>
          <a:xfrm>
            <a:off x="457200" y="1195200"/>
            <a:ext cx="5364000" cy="4982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001018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latin typeface="Arial Black"/>
              </a:rPr>
              <a:t>Opinpolut painotetussa opetuksessa</a:t>
            </a:r>
            <a:br>
              <a:rPr lang="fi-FI">
                <a:latin typeface="Arial Black"/>
              </a:rPr>
            </a:br>
            <a:r>
              <a:rPr lang="fi-FI">
                <a:latin typeface="Arial Black"/>
              </a:rPr>
              <a:t>pääosin alkavat 3. luokalla</a:t>
            </a:r>
            <a:endParaRPr lang="fi-FI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7B43220D-BFA0-4655-950A-60AF60D245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C2833A-147E-40E4-8CCF-CDFD1C979417}" type="slidenum">
              <a:rPr lang="fi-FI" smtClean="0"/>
              <a:pPr>
                <a:defRPr/>
              </a:pPr>
              <a:t>18</a:t>
            </a:fld>
            <a:endParaRPr lang="fi-FI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 rotWithShape="1">
          <a:blip r:embed="rId2"/>
          <a:srcRect t="631" r="3440"/>
          <a:stretch/>
        </p:blipFill>
        <p:spPr>
          <a:xfrm>
            <a:off x="152642" y="1887621"/>
            <a:ext cx="10894365" cy="4278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5944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rgbClr val="0070C0"/>
                </a:solidFill>
              </a:rPr>
              <a:t>Opinpolut</a:t>
            </a:r>
            <a:r>
              <a:rPr lang="fi-FI" dirty="0"/>
              <a:t> </a:t>
            </a:r>
            <a:r>
              <a:rPr lang="fi-FI" dirty="0">
                <a:solidFill>
                  <a:srgbClr val="0070C0"/>
                </a:solidFill>
              </a:rPr>
              <a:t>englanninkielisessä ja kaksikielisessä opetuksessa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C2833A-147E-40E4-8CCF-CDFD1C979417}" type="slidenum">
              <a:rPr lang="fi-FI" smtClean="0"/>
              <a:pPr>
                <a:defRPr/>
              </a:pPr>
              <a:t>19</a:t>
            </a:fld>
            <a:endParaRPr lang="fi-FI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721756"/>
            <a:ext cx="6307743" cy="3367480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4943" y="1655269"/>
            <a:ext cx="3250632" cy="5202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854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D4578E4-DAD3-4E3E-9C71-37B44D254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016" y="813341"/>
            <a:ext cx="11234738" cy="942236"/>
          </a:xfrm>
        </p:spPr>
        <p:txBody>
          <a:bodyPr/>
          <a:lstStyle/>
          <a:p>
            <a:r>
              <a:rPr lang="fi-FI" sz="3600" dirty="0">
                <a:solidFill>
                  <a:srgbClr val="0070C0"/>
                </a:solidFill>
              </a:rPr>
              <a:t>Pakilan ala-asteen visio ja toiminta-ajatus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C083FD2-5C34-4897-902B-A7F626E221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47653"/>
            <a:ext cx="5528821" cy="4329309"/>
          </a:xfrm>
        </p:spPr>
        <p:txBody>
          <a:bodyPr/>
          <a:lstStyle/>
          <a:p>
            <a:pPr lvl="1"/>
            <a:r>
              <a:rPr lang="fi-FI" dirty="0"/>
              <a:t>Koulumme on arvostettu ja turvallinen.</a:t>
            </a:r>
          </a:p>
          <a:p>
            <a:pPr lvl="1"/>
            <a:endParaRPr lang="fi-FI" dirty="0"/>
          </a:p>
          <a:p>
            <a:pPr lvl="1"/>
            <a:r>
              <a:rPr lang="fi-FI" dirty="0"/>
              <a:t>Opetus on laadukasta.</a:t>
            </a:r>
          </a:p>
          <a:p>
            <a:pPr lvl="1"/>
            <a:endParaRPr lang="fi-FI" dirty="0"/>
          </a:p>
          <a:p>
            <a:pPr lvl="1"/>
            <a:r>
              <a:rPr lang="fi-FI" dirty="0"/>
              <a:t>Koulua rakennetaan yhteisöllisyyden ja aktiivisen osallisuuden hengessä.</a:t>
            </a:r>
          </a:p>
          <a:p>
            <a:pPr lvl="1"/>
            <a:endParaRPr lang="fi-FI" dirty="0"/>
          </a:p>
          <a:p>
            <a:pPr lvl="1"/>
            <a:r>
              <a:rPr lang="fi-FI" dirty="0"/>
              <a:t>Oppilas kokee olevansa arvokas ja hän selviytyy hyvin arjen asioista.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B2C9DE9-28C1-4DFA-8E29-C349B026B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E302EC-7F9B-CD4E-987A-B617735BAB2E}" type="datetime1">
              <a:rPr lang="fi-FI" smtClean="0"/>
              <a:pPr>
                <a:defRPr/>
              </a:pPr>
              <a:t>13.12.2022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60E3FFC-784B-4F45-9FCF-319C83C51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A6B588C-6535-4477-B41D-DF924C1F1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4D04B3-9A60-014C-B5BF-7AE59B5410A5}" type="slidenum">
              <a:rPr lang="fi-FI" smtClean="0"/>
              <a:pPr>
                <a:defRPr/>
              </a:pPr>
              <a:t>2</a:t>
            </a:fld>
            <a:endParaRPr lang="fi-FI"/>
          </a:p>
        </p:txBody>
      </p:sp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BBA7E71B-CC1F-4925-A92C-654CDB66B154}"/>
              </a:ext>
            </a:extLst>
          </p:cNvPr>
          <p:cNvSpPr txBox="1">
            <a:spLocks/>
          </p:cNvSpPr>
          <p:nvPr/>
        </p:nvSpPr>
        <p:spPr bwMode="auto">
          <a:xfrm>
            <a:off x="6291385" y="2217344"/>
            <a:ext cx="5528821" cy="4329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fi-FI" dirty="0"/>
              <a:t>Tässä koulussa jokaisella oppilaalla  on oikeus:</a:t>
            </a:r>
          </a:p>
          <a:p>
            <a:pPr lvl="1"/>
            <a:endParaRPr lang="fi-FI" dirty="0"/>
          </a:p>
          <a:p>
            <a:pPr lvl="1"/>
            <a:r>
              <a:rPr lang="fi-FI" b="1" dirty="0"/>
              <a:t>H</a:t>
            </a:r>
            <a:r>
              <a:rPr lang="fi-FI" dirty="0"/>
              <a:t>yvään oppimiseen</a:t>
            </a:r>
          </a:p>
          <a:p>
            <a:pPr lvl="1"/>
            <a:r>
              <a:rPr lang="fi-FI" b="1" dirty="0"/>
              <a:t>I</a:t>
            </a:r>
            <a:r>
              <a:rPr lang="fi-FI" dirty="0"/>
              <a:t>hmisenä kasvamiseen</a:t>
            </a:r>
          </a:p>
          <a:p>
            <a:pPr lvl="1"/>
            <a:r>
              <a:rPr lang="fi-FI" b="1" dirty="0"/>
              <a:t>T</a:t>
            </a:r>
            <a:r>
              <a:rPr lang="fi-FI" dirty="0"/>
              <a:t>urvallisessa</a:t>
            </a:r>
          </a:p>
          <a:p>
            <a:pPr lvl="1"/>
            <a:r>
              <a:rPr lang="fi-FI" b="1" dirty="0"/>
              <a:t>T</a:t>
            </a:r>
            <a:r>
              <a:rPr lang="fi-FI" dirty="0"/>
              <a:t>oimintaympäristössä</a:t>
            </a:r>
          </a:p>
          <a:p>
            <a:pPr lvl="1"/>
            <a:r>
              <a:rPr lang="fi-FI" b="1" dirty="0"/>
              <a:t>I</a:t>
            </a:r>
            <a:r>
              <a:rPr lang="fi-FI" dirty="0"/>
              <a:t>nnokkaasti</a:t>
            </a:r>
          </a:p>
        </p:txBody>
      </p:sp>
    </p:spTree>
    <p:extLst>
      <p:ext uri="{BB962C8B-B14F-4D97-AF65-F5344CB8AC3E}">
        <p14:creationId xmlns:p14="http://schemas.microsoft.com/office/powerpoint/2010/main" val="42726767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800" dirty="0">
                <a:solidFill>
                  <a:srgbClr val="0070C0"/>
                </a:solidFill>
              </a:rPr>
              <a:t>Opinpolut (eli kielikylpypolut) kielikylpyopetuksessa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C2833A-147E-40E4-8CCF-CDFD1C979417}" type="slidenum">
              <a:rPr lang="fi-FI" smtClean="0"/>
              <a:pPr>
                <a:defRPr/>
              </a:pPr>
              <a:t>20</a:t>
            </a:fld>
            <a:endParaRPr lang="fi-FI"/>
          </a:p>
        </p:txBody>
      </p:sp>
      <p:pic>
        <p:nvPicPr>
          <p:cNvPr id="8" name="Kuva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1309" y="997264"/>
            <a:ext cx="7509163" cy="5530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9653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407988"/>
            <a:ext cx="11234738" cy="787400"/>
          </a:xfrm>
        </p:spPr>
        <p:txBody>
          <a:bodyPr wrap="square" anchor="t">
            <a:normAutofit/>
          </a:bodyPr>
          <a:lstStyle/>
          <a:p>
            <a:r>
              <a:rPr lang="fi-FI" dirty="0">
                <a:solidFill>
                  <a:srgbClr val="0070C0"/>
                </a:solidFill>
              </a:rPr>
              <a:t>Lisätietoa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195200"/>
            <a:ext cx="5364000" cy="4982400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fi-FI" sz="2300" dirty="0">
                <a:hlinkClick r:id="rId2"/>
              </a:rPr>
              <a:t>http://www.edu.hel.fi/tervetuloakouluun</a:t>
            </a:r>
            <a:r>
              <a:rPr lang="fi-FI" sz="2300" dirty="0"/>
              <a:t> </a:t>
            </a:r>
          </a:p>
          <a:p>
            <a:pPr lvl="1">
              <a:spcAft>
                <a:spcPts val="600"/>
              </a:spcAft>
            </a:pPr>
            <a:r>
              <a:rPr lang="fi-FI" sz="2300" dirty="0"/>
              <a:t>Tervetuloa kouluun -opas (saatavilla myös englanninkielisenä)</a:t>
            </a:r>
          </a:p>
          <a:p>
            <a:pPr>
              <a:spcAft>
                <a:spcPts val="600"/>
              </a:spcAft>
            </a:pPr>
            <a:r>
              <a:rPr lang="fi-FI" sz="2300" dirty="0"/>
              <a:t>Koulujen omat nettisivut</a:t>
            </a:r>
          </a:p>
          <a:p>
            <a:pPr lvl="1">
              <a:spcAft>
                <a:spcPts val="600"/>
              </a:spcAft>
            </a:pPr>
            <a:r>
              <a:rPr lang="fi-FI" sz="2300" dirty="0">
                <a:hlinkClick r:id="rId3"/>
              </a:rPr>
              <a:t>https://www.hel.fi/peruskoulut/fi/koulut/</a:t>
            </a:r>
            <a:r>
              <a:rPr lang="fi-FI" sz="2300" dirty="0"/>
              <a:t> </a:t>
            </a:r>
          </a:p>
          <a:p>
            <a:pPr lvl="1">
              <a:spcAft>
                <a:spcPts val="600"/>
              </a:spcAft>
            </a:pPr>
            <a:endParaRPr lang="fi-FI" sz="2300" dirty="0"/>
          </a:p>
          <a:p>
            <a:pPr>
              <a:spcAft>
                <a:spcPts val="600"/>
              </a:spcAft>
            </a:pPr>
            <a:r>
              <a:rPr lang="fi-FI" sz="2300" dirty="0"/>
              <a:t>Kasvatuksen ja koulutuksen neuvonta</a:t>
            </a:r>
          </a:p>
          <a:p>
            <a:pPr lvl="1">
              <a:spcAft>
                <a:spcPts val="600"/>
              </a:spcAft>
            </a:pPr>
            <a:r>
              <a:rPr lang="fi-FI" sz="2300" dirty="0"/>
              <a:t>puh. 09 310 44986 (ma-pe klo 10-12 ja 13-15)</a:t>
            </a:r>
          </a:p>
          <a:p>
            <a:pPr lvl="1">
              <a:spcAft>
                <a:spcPts val="600"/>
              </a:spcAft>
            </a:pPr>
            <a:r>
              <a:rPr lang="fi-FI" sz="2300" dirty="0">
                <a:hlinkClick r:id="rId4"/>
              </a:rPr>
              <a:t>koulutusneuvonta@hel.fi</a:t>
            </a:r>
            <a:r>
              <a:rPr lang="fi-FI" sz="2300" dirty="0"/>
              <a:t> </a:t>
            </a:r>
          </a:p>
        </p:txBody>
      </p:sp>
      <p:pic>
        <p:nvPicPr>
          <p:cNvPr id="8" name="Kuva 7" descr="Kuva, joka sisältää kohteen sisä, henkilö&#10;&#10;Kuvaus luotu automaattisesti">
            <a:extLst>
              <a:ext uri="{FF2B5EF4-FFF2-40B4-BE49-F238E27FC236}">
                <a16:creationId xmlns:a16="http://schemas.microsoft.com/office/drawing/2014/main" id="{52FD9469-3E31-4021-8A2C-1E7B770D055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94" r="15945" b="2"/>
          <a:stretch/>
        </p:blipFill>
        <p:spPr>
          <a:xfrm>
            <a:off x="6096000" y="1195200"/>
            <a:ext cx="5364000" cy="4982400"/>
          </a:xfrm>
          <a:prstGeom prst="rect">
            <a:avLst/>
          </a:prstGeom>
          <a:noFill/>
        </p:spPr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663700" y="6269038"/>
            <a:ext cx="1304925" cy="258762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EEE07B68-FCA6-2349-832C-EC5A24DDD415}" type="datetime1">
              <a:rPr lang="fi-FI" smtClean="0"/>
              <a:pPr>
                <a:spcAft>
                  <a:spcPts val="600"/>
                </a:spcAft>
                <a:defRPr/>
              </a:pPr>
              <a:t>13.12.2022</a:t>
            </a:fld>
            <a:endParaRPr lang="fi-FI"/>
          </a:p>
        </p:txBody>
      </p:sp>
      <p:sp>
        <p:nvSpPr>
          <p:cNvPr id="12" name="Footer Placeholder 5">
            <a:extLst>
              <a:ext uri="{FF2B5EF4-FFF2-40B4-BE49-F238E27FC236}">
                <a16:creationId xmlns:a16="http://schemas.microsoft.com/office/drawing/2014/main" id="{4782A580-DC29-D74B-FA6F-5EAB0DF56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1988" y="6269038"/>
            <a:ext cx="4114800" cy="258762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fi-FI" dirty="0"/>
              <a:t>Kuva: </a:t>
            </a:r>
            <a:r>
              <a:rPr lang="fi-FI" dirty="0" err="1"/>
              <a:t>Juhokuva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10437813" y="6269038"/>
            <a:ext cx="1236662" cy="258762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14999F25-12A7-AA4B-872C-C9003A662F9E}" type="slidenum">
              <a:rPr lang="fi-FI" smtClean="0"/>
              <a:pPr>
                <a:spcAft>
                  <a:spcPts val="600"/>
                </a:spcAft>
                <a:defRPr/>
              </a:pPr>
              <a:t>21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58747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6D779B9-EEA4-483D-B948-F9BC5AAC0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692" y="368934"/>
            <a:ext cx="10233840" cy="988048"/>
          </a:xfrm>
        </p:spPr>
        <p:txBody>
          <a:bodyPr/>
          <a:lstStyle/>
          <a:p>
            <a:pPr marL="828040" indent="635" algn="ctr" eaLnBrk="0" fontAlgn="base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</a:pPr>
            <a:r>
              <a:rPr lang="fi-FI" sz="3200" b="1" dirty="0">
                <a:solidFill>
                  <a:srgbClr val="0070C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Koululaisten iltapäivä – </a:t>
            </a:r>
            <a:br>
              <a:rPr lang="fi-FI" sz="3200" b="1" dirty="0">
                <a:solidFill>
                  <a:srgbClr val="0070C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i-FI" sz="3200" b="1" dirty="0">
                <a:solidFill>
                  <a:srgbClr val="0070C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mitä koulupäivän jälkeen?</a:t>
            </a:r>
            <a:endParaRPr lang="fi-FI" sz="3200" dirty="0">
              <a:solidFill>
                <a:srgbClr val="0070C0"/>
              </a:solidFill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Sisällön paikkamerkki 4">
            <a:extLst>
              <a:ext uri="{FF2B5EF4-FFF2-40B4-BE49-F238E27FC236}">
                <a16:creationId xmlns:a16="http://schemas.microsoft.com/office/drawing/2014/main" id="{86AE330A-394B-49B3-9295-43D6508A85E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89687" y="1527504"/>
          <a:ext cx="4114800" cy="45573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C6DEA7D6-35AB-492B-A1DE-F49BF3F6E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dirty="0"/>
              <a:t>Iltapäivätoiminnan yksikkö, 15.11.2022</a:t>
            </a:r>
          </a:p>
        </p:txBody>
      </p:sp>
      <p:graphicFrame>
        <p:nvGraphicFramePr>
          <p:cNvPr id="6" name="Sisällön paikkamerkki 4">
            <a:extLst>
              <a:ext uri="{FF2B5EF4-FFF2-40B4-BE49-F238E27FC236}">
                <a16:creationId xmlns:a16="http://schemas.microsoft.com/office/drawing/2014/main" id="{4B8930D0-40E3-4813-90C5-AD62CACA702D}"/>
              </a:ext>
            </a:extLst>
          </p:cNvPr>
          <p:cNvGraphicFramePr>
            <a:graphicFrameLocks/>
          </p:cNvGraphicFramePr>
          <p:nvPr/>
        </p:nvGraphicFramePr>
        <p:xfrm>
          <a:off x="5414704" y="1555636"/>
          <a:ext cx="6175934" cy="47134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Nuoli: Oikea 6">
            <a:extLst>
              <a:ext uri="{FF2B5EF4-FFF2-40B4-BE49-F238E27FC236}">
                <a16:creationId xmlns:a16="http://schemas.microsoft.com/office/drawing/2014/main" id="{F736F05D-F6E1-4211-B907-2588F18FF40C}"/>
              </a:ext>
            </a:extLst>
          </p:cNvPr>
          <p:cNvSpPr/>
          <p:nvPr/>
        </p:nvSpPr>
        <p:spPr>
          <a:xfrm rot="5400000">
            <a:off x="7984984" y="3274482"/>
            <a:ext cx="1283864" cy="767479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Nuoli: Oikea 7">
            <a:extLst>
              <a:ext uri="{FF2B5EF4-FFF2-40B4-BE49-F238E27FC236}">
                <a16:creationId xmlns:a16="http://schemas.microsoft.com/office/drawing/2014/main" id="{BC148B36-63E3-4A26-B559-9EAF68C21416}"/>
              </a:ext>
            </a:extLst>
          </p:cNvPr>
          <p:cNvSpPr/>
          <p:nvPr/>
        </p:nvSpPr>
        <p:spPr>
          <a:xfrm rot="5400000">
            <a:off x="2365268" y="3327741"/>
            <a:ext cx="1163637" cy="781194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B98D5E70-5DC1-4BFC-A482-4EEAC0ADD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2EB5AA-805D-4A03-A12F-ED2E2A9908B7}" type="datetime1">
              <a:rPr lang="fi-FI" smtClean="0"/>
              <a:t>13.12.2022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156251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E6B87776-1B78-4631-9BC6-F66404A9A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Iltapäivätoiminnan yksikkö, 15.11.2022</a:t>
            </a:r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F6D2D5B8-E71C-4230-AF0F-7F098EED8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200" dirty="0">
                <a:solidFill>
                  <a:srgbClr val="0070C0"/>
                </a:solidFill>
              </a:rPr>
              <a:t>Hakeminen perusopetuksen iltapäivätoimintaan</a:t>
            </a:r>
          </a:p>
        </p:txBody>
      </p:sp>
      <p:graphicFrame>
        <p:nvGraphicFramePr>
          <p:cNvPr id="9" name="Sisällön paikkamerkki 8">
            <a:extLst>
              <a:ext uri="{FF2B5EF4-FFF2-40B4-BE49-F238E27FC236}">
                <a16:creationId xmlns:a16="http://schemas.microsoft.com/office/drawing/2014/main" id="{66E94FDC-83FF-48C7-995A-1C2B111875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3724550"/>
              </p:ext>
            </p:extLst>
          </p:nvPr>
        </p:nvGraphicFramePr>
        <p:xfrm>
          <a:off x="839424" y="997680"/>
          <a:ext cx="10281657" cy="37473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" name="Tekstiruutu 16">
            <a:extLst>
              <a:ext uri="{FF2B5EF4-FFF2-40B4-BE49-F238E27FC236}">
                <a16:creationId xmlns:a16="http://schemas.microsoft.com/office/drawing/2014/main" id="{FD4353DE-96B9-476A-96EC-42DF86C2D22B}"/>
              </a:ext>
            </a:extLst>
          </p:cNvPr>
          <p:cNvSpPr txBox="1"/>
          <p:nvPr/>
        </p:nvSpPr>
        <p:spPr>
          <a:xfrm>
            <a:off x="-111211" y="5078867"/>
            <a:ext cx="12000857" cy="13711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28040" indent="635" eaLnBrk="0" fontAlgn="base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</a:pPr>
            <a:r>
              <a:rPr lang="fi-FI" sz="1600" b="1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Hakuohjeet, iltapäivätoiminnan toimintapaikat ja lisätietoa löytyy iltapäivätoiminnan internet-sivuilta </a:t>
            </a:r>
            <a:r>
              <a:rPr lang="fi-FI" sz="1600" b="1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https://www.hel.fi/helsinki/fi/kasvatus-ja-koulutus/perusopetus/aamu-ja-iltapaivatoiminta/iltapaivatoiminta/iltapaivatoiminta</a:t>
            </a:r>
            <a:endParaRPr lang="fi-FI" sz="1600" b="1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8040" indent="635" eaLnBrk="0" fontAlgn="base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</a:pPr>
            <a:r>
              <a:rPr lang="fi-FI" sz="16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Huom. Uudet hel.fi-sivut tulevat vuoden 2023 alkupuolella </a:t>
            </a:r>
          </a:p>
          <a:p>
            <a:pPr marL="828040" indent="635" eaLnBrk="0" fontAlgn="base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</a:pPr>
            <a:endParaRPr lang="fi-FI" sz="1800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C4166D31-70DE-4117-AAC9-C572B4EED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9EAE73C-1467-4524-810C-277FB37096DF}" type="datetime1">
              <a:rPr lang="fi-FI" smtClean="0"/>
              <a:t>13.12.2022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558858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CA0BEC7-4ED4-437E-A8D9-A15E3EE37C1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br>
              <a:rPr lang="fi-FI" dirty="0"/>
            </a:br>
            <a:br>
              <a:rPr lang="fi-FI" dirty="0"/>
            </a:br>
            <a:r>
              <a:rPr lang="fi-FI" dirty="0"/>
              <a:t>Kysymyksiä?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A8CF70A-C4B4-446E-93FE-89B6212BF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CC21D6-275D-ED44-876D-C7454EE4F4B1}" type="datetime1">
              <a:rPr lang="fi-FI" smtClean="0"/>
              <a:pPr>
                <a:defRPr/>
              </a:pPr>
              <a:t>13.12.2022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07F3A364-B1AE-4F5B-B2C0-BE2242516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8B86CCAD-6271-4243-A12C-F23332554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1A1E6C-6968-2B48-9E19-4AC383BFAEDF}" type="slidenum">
              <a:rPr lang="fi-FI" smtClean="0"/>
              <a:pPr>
                <a:defRPr/>
              </a:pPr>
              <a:t>24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70086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D4578E4-DAD3-4E3E-9C71-37B44D254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016" y="813341"/>
            <a:ext cx="11234738" cy="942236"/>
          </a:xfrm>
        </p:spPr>
        <p:txBody>
          <a:bodyPr/>
          <a:lstStyle/>
          <a:p>
            <a:r>
              <a:rPr lang="fi-FI" sz="3600" dirty="0">
                <a:solidFill>
                  <a:srgbClr val="0070C0"/>
                </a:solidFill>
              </a:rPr>
              <a:t>Pakilan ala-asteella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C083FD2-5C34-4897-902B-A7F626E221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47653"/>
            <a:ext cx="10657002" cy="4329309"/>
          </a:xfrm>
        </p:spPr>
        <p:txBody>
          <a:bodyPr/>
          <a:lstStyle/>
          <a:p>
            <a:pPr lvl="1"/>
            <a:r>
              <a:rPr lang="fi-FI" dirty="0"/>
              <a:t>meille on tärkeää, että jokainen oppilas saa mahdollisimman hyvät perustiedot ja –taidot elämää varten.</a:t>
            </a:r>
          </a:p>
          <a:p>
            <a:pPr lvl="1"/>
            <a:endParaRPr lang="fi-FI" dirty="0"/>
          </a:p>
          <a:p>
            <a:pPr lvl="1"/>
            <a:r>
              <a:rPr lang="fi-FI" dirty="0"/>
              <a:t>toimiva yhteistyö koulun ja kodin välillä on ensiarvoisen tärkeää. </a:t>
            </a:r>
          </a:p>
          <a:p>
            <a:pPr lvl="1"/>
            <a:endParaRPr lang="fi-FI" dirty="0"/>
          </a:p>
          <a:p>
            <a:pPr lvl="1"/>
            <a:r>
              <a:rPr lang="fi-FI" dirty="0"/>
              <a:t>kotisivuiltamme löytyy paljon tärkeää tietoa: www.pakia.edu.hel.fi.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B2C9DE9-28C1-4DFA-8E29-C349B026B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E302EC-7F9B-CD4E-987A-B617735BAB2E}" type="datetime1">
              <a:rPr lang="fi-FI" smtClean="0"/>
              <a:pPr>
                <a:defRPr/>
              </a:pPr>
              <a:t>13.12.2022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60E3FFC-784B-4F45-9FCF-319C83C51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A6B588C-6535-4477-B41D-DF924C1F1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4D04B3-9A60-014C-B5BF-7AE59B5410A5}" type="slidenum">
              <a:rPr lang="fi-FI" smtClean="0"/>
              <a:pPr>
                <a:defRPr/>
              </a:pPr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510562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3B78740-710C-4C5C-8EC8-BA171F07A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rgbClr val="0070C0"/>
                </a:solidFill>
              </a:rPr>
              <a:t>Meidän koulumme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4BE4CD4-26EB-4652-A51C-0D6AB946D6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737" y="1008439"/>
            <a:ext cx="11234738" cy="4979988"/>
          </a:xfrm>
        </p:spPr>
        <p:txBody>
          <a:bodyPr/>
          <a:lstStyle/>
          <a:p>
            <a:r>
              <a:rPr lang="fi-FI" sz="2300" dirty="0"/>
              <a:t>toimii kahdessa toimipisteessä</a:t>
            </a:r>
          </a:p>
          <a:p>
            <a:pPr lvl="1"/>
            <a:r>
              <a:rPr lang="fi-FI" sz="2000" dirty="0"/>
              <a:t>vuosiluokat 1-2 väistötiloissa, Paloheinäntie 40 B</a:t>
            </a:r>
          </a:p>
          <a:p>
            <a:pPr lvl="2"/>
            <a:r>
              <a:rPr lang="fi-FI" dirty="0"/>
              <a:t>Elontien toimipiste valmistuu kevään 2024 aikana</a:t>
            </a:r>
          </a:p>
          <a:p>
            <a:pPr lvl="1"/>
            <a:r>
              <a:rPr lang="fi-FI" sz="2000" dirty="0"/>
              <a:t>Vuosiluokat 3-6 pääkoululla, Halkosuontie 88</a:t>
            </a:r>
          </a:p>
          <a:p>
            <a:r>
              <a:rPr lang="fi-FI" sz="2300" dirty="0"/>
              <a:t>oppilaita n. 500 ja luokkia 20, joiden lisäksi lähipalvelun erityisluokka sekä vaikeasti kehitysvammaisten TOI-opetusryhmä</a:t>
            </a:r>
          </a:p>
          <a:p>
            <a:r>
              <a:rPr lang="fi-FI" sz="2300" dirty="0"/>
              <a:t>painotetun musiikin opetusta vuosiluokilla 3-6</a:t>
            </a:r>
          </a:p>
          <a:p>
            <a:pPr lvl="1"/>
            <a:r>
              <a:rPr lang="fi-FI" sz="2000" dirty="0"/>
              <a:t>Pyrkiminen soveltuvuuskoeluokalle tapahtuu 2. </a:t>
            </a:r>
            <a:r>
              <a:rPr lang="fi-FI" sz="2000" dirty="0" err="1"/>
              <a:t>lk</a:t>
            </a:r>
            <a:r>
              <a:rPr lang="fi-FI" sz="2000" dirty="0"/>
              <a:t> syksyllä</a:t>
            </a:r>
          </a:p>
          <a:p>
            <a:endParaRPr lang="fi-FI" dirty="0"/>
          </a:p>
          <a:p>
            <a:r>
              <a:rPr lang="fi-FI" sz="2300" dirty="0"/>
              <a:t>luokanopettajia 21</a:t>
            </a:r>
          </a:p>
          <a:p>
            <a:r>
              <a:rPr lang="fi-FI" sz="2300" dirty="0"/>
              <a:t>kieltenopettajia 3</a:t>
            </a:r>
          </a:p>
          <a:p>
            <a:r>
              <a:rPr lang="fi-FI" sz="2300" dirty="0"/>
              <a:t>laaja-alaisia erityisopettajia 2</a:t>
            </a:r>
          </a:p>
          <a:p>
            <a:r>
              <a:rPr lang="fi-FI" sz="2300" dirty="0"/>
              <a:t>käsityönopettaja</a:t>
            </a:r>
          </a:p>
          <a:p>
            <a:r>
              <a:rPr lang="fi-FI" sz="2300" dirty="0"/>
              <a:t>resurssiopettajia</a:t>
            </a:r>
          </a:p>
          <a:p>
            <a:r>
              <a:rPr lang="fi-FI" sz="2300" dirty="0"/>
              <a:t>koulunkäyntiavustajia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5D63CA-26EF-4409-942E-1CA29F869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E302EC-7F9B-CD4E-987A-B617735BAB2E}" type="datetime1">
              <a:rPr lang="fi-FI" smtClean="0"/>
              <a:pPr>
                <a:defRPr/>
              </a:pPr>
              <a:t>13.12.2022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B975E7D-8700-4218-920D-7DA4A8BF2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88867" y="6269038"/>
            <a:ext cx="4114800" cy="258762"/>
          </a:xfrm>
        </p:spPr>
        <p:txBody>
          <a:bodyPr/>
          <a:lstStyle/>
          <a:p>
            <a:pPr>
              <a:defRPr/>
            </a:pPr>
            <a:r>
              <a:rPr lang="fi-FI" dirty="0"/>
              <a:t>Etunimi Sukunimi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DE8757C-02F7-4FAC-AAED-A246C0EDC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4D04B3-9A60-014C-B5BF-7AE59B5410A5}" type="slidenum">
              <a:rPr lang="fi-FI" smtClean="0"/>
              <a:pPr>
                <a:defRPr/>
              </a:pPr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972600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C5CD79D-9A97-4BA5-963D-1B18887D2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rgbClr val="0070C0"/>
                </a:solidFill>
              </a:rPr>
              <a:t>Meidän koulumme kieliohjelma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02446C8-B03E-4090-8760-843889B9F4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12133"/>
            <a:ext cx="11234738" cy="4996435"/>
          </a:xfrm>
        </p:spPr>
        <p:txBody>
          <a:bodyPr/>
          <a:lstStyle/>
          <a:p>
            <a:pPr marL="0" indent="0">
              <a:buNone/>
            </a:pPr>
            <a:r>
              <a:rPr lang="fi-FI" sz="2300" dirty="0"/>
              <a:t>A1 –kieli</a:t>
            </a:r>
          </a:p>
          <a:p>
            <a:pPr lvl="1"/>
            <a:r>
              <a:rPr lang="fi-FI" sz="2300" dirty="0"/>
              <a:t>alkaa 1. luokalta</a:t>
            </a:r>
          </a:p>
          <a:p>
            <a:pPr lvl="1"/>
            <a:r>
              <a:rPr lang="fi-FI" sz="2300" dirty="0"/>
              <a:t>kaikilla oppilailla englanti</a:t>
            </a:r>
          </a:p>
          <a:p>
            <a:pPr lvl="1"/>
            <a:r>
              <a:rPr lang="fi-FI" sz="2300" dirty="0"/>
              <a:t>2 tuntia viikossa, </a:t>
            </a:r>
            <a:r>
              <a:rPr lang="fi-FI" sz="2300" dirty="0" err="1"/>
              <a:t>lukuunottamatta</a:t>
            </a:r>
            <a:r>
              <a:rPr lang="fi-FI" sz="2300" dirty="0"/>
              <a:t> 5. luokkaa, jolloin 3 vuosiviikkotuntia</a:t>
            </a:r>
          </a:p>
          <a:p>
            <a:pPr marL="0" indent="0">
              <a:buNone/>
            </a:pPr>
            <a:endParaRPr lang="fi-FI" sz="2300" dirty="0"/>
          </a:p>
          <a:p>
            <a:pPr marL="0" indent="0">
              <a:buNone/>
            </a:pPr>
            <a:r>
              <a:rPr lang="fi-FI" sz="2300" dirty="0"/>
              <a:t>A2 –kieli</a:t>
            </a:r>
          </a:p>
          <a:p>
            <a:pPr lvl="1"/>
            <a:r>
              <a:rPr lang="fi-FI" sz="2300" dirty="0"/>
              <a:t>alkaa 3. luokalta</a:t>
            </a:r>
          </a:p>
          <a:p>
            <a:pPr lvl="1"/>
            <a:r>
              <a:rPr lang="fi-FI" sz="2300" dirty="0"/>
              <a:t>vapaaehtoinen</a:t>
            </a:r>
          </a:p>
          <a:p>
            <a:pPr lvl="1"/>
            <a:r>
              <a:rPr lang="fi-FI" sz="2300" dirty="0"/>
              <a:t>valittavana joko saksa tai ruotsi</a:t>
            </a:r>
          </a:p>
          <a:p>
            <a:pPr lvl="1"/>
            <a:r>
              <a:rPr lang="fi-FI" sz="2300" dirty="0"/>
              <a:t>minimiryhmäkoko 15 oppilasta</a:t>
            </a:r>
          </a:p>
          <a:p>
            <a:pPr lvl="1"/>
            <a:r>
              <a:rPr lang="fi-FI" sz="2300" dirty="0"/>
              <a:t>3. luokalla 1 tunti viikossa, ylemmillä luokilla 2 tuntia viikossa</a:t>
            </a:r>
          </a:p>
          <a:p>
            <a:pPr marL="0" indent="0">
              <a:buNone/>
            </a:pPr>
            <a:endParaRPr lang="fi-FI" sz="2300" dirty="0"/>
          </a:p>
          <a:p>
            <a:pPr marL="0" indent="0">
              <a:buNone/>
            </a:pPr>
            <a:r>
              <a:rPr lang="fi-FI" sz="2300" dirty="0"/>
              <a:t>B1 –kieli (ruotsi)</a:t>
            </a:r>
          </a:p>
          <a:p>
            <a:pPr lvl="1"/>
            <a:r>
              <a:rPr lang="fi-FI" sz="2200" dirty="0"/>
              <a:t>alkaa 6. luokalla mikäli kieli ei ole jo A2 –kielenä</a:t>
            </a:r>
          </a:p>
          <a:p>
            <a:pPr marL="457200" lvl="1" indent="0">
              <a:buNone/>
            </a:pPr>
            <a:endParaRPr lang="fi-FI" sz="2200" dirty="0"/>
          </a:p>
          <a:p>
            <a:pPr marL="0" indent="0">
              <a:buNone/>
            </a:pPr>
            <a:endParaRPr lang="fi-FI" sz="2300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273A74D-1D9F-46FB-A6E1-90F4C27BE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E302EC-7F9B-CD4E-987A-B617735BAB2E}" type="datetime1">
              <a:rPr lang="fi-FI" smtClean="0"/>
              <a:pPr>
                <a:defRPr/>
              </a:pPr>
              <a:t>13.12.2022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49306D-CD59-4B3D-9350-8700131E9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F438BD8-935E-4AB6-92FB-17474E135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4D04B3-9A60-014C-B5BF-7AE59B5410A5}" type="slidenum">
              <a:rPr lang="fi-FI" smtClean="0"/>
              <a:pPr>
                <a:defRPr/>
              </a:pPr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902640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rgbClr val="0070C0"/>
                </a:solidFill>
              </a:rPr>
              <a:t>Koulupolku alkaa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/>
              <a:t>Koulunkäynnin aloittaminen on iso asia lapsen ja koko perheen elämässä.</a:t>
            </a:r>
          </a:p>
          <a:p>
            <a:r>
              <a:rPr lang="fi-FI" dirty="0"/>
              <a:t>Koulutulokkaat odottavat innolla, ehkä hieman jännittäen koulun alkamista ja koululaiseksi tulemista. </a:t>
            </a:r>
          </a:p>
          <a:p>
            <a:r>
              <a:rPr lang="fi-FI" b="1" dirty="0"/>
              <a:t>Kodin ja koulun tärkeä tehtävä on kannustaa ja tukea lasta hänen uudessa elämänvaiheessaan</a:t>
            </a:r>
            <a:r>
              <a:rPr lang="fi-FI" dirty="0"/>
              <a:t>.</a:t>
            </a:r>
          </a:p>
        </p:txBody>
      </p:sp>
      <p:pic>
        <p:nvPicPr>
          <p:cNvPr id="8" name="Kuvan paikkamerkki 7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8" r="692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44286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rgbClr val="0070C0"/>
                </a:solidFill>
              </a:rPr>
              <a:t>Mitä ja miten koulussa opiskellaan?</a:t>
            </a:r>
          </a:p>
        </p:txBody>
      </p:sp>
      <p:sp>
        <p:nvSpPr>
          <p:cNvPr id="7" name="Sisällön paikkamerkki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i-FI" dirty="0"/>
          </a:p>
          <a:p>
            <a:r>
              <a:rPr lang="fi-FI" dirty="0"/>
              <a:t>Peruskoulun 1. luokalla harjoitellaan koululaisena olemisen perusasioita - itsestä ja koulutarvikkeista huolehtimista sekä työskentelyä itsenäisesti ja ryhmässä. </a:t>
            </a:r>
          </a:p>
          <a:p>
            <a:r>
              <a:rPr lang="fi-FI" dirty="0"/>
              <a:t>Kahden ensimmäisen kouluvuoden aikana opetellaan perustietoja ja -taitoja. Näihin kuuluvat lukeminen, kirjoittaminen, matematiikan, ympäristön ja luonnon perusasiat sekä kädentaidot ja liikunta.</a:t>
            </a:r>
          </a:p>
          <a:p>
            <a:r>
              <a:rPr lang="fi-FI" dirty="0"/>
              <a:t>Kaikki peruskoulun oppiaineet ja niiden tuntimäärien jakautuminen kerrotaan koulun omassa opetussuunnitelmassa, johon voi tutustua koulun kotisivuilla.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705763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3A253F6-9C1B-4D51-8C08-F1B728A6B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rgbClr val="0070C0"/>
                </a:solidFill>
              </a:rPr>
              <a:t>Luokkien muodostaminen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15385E-7F6F-4760-BC32-C99021CB2F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Lähtökohtaisesti eskariryhmät tulevat päiväkoti </a:t>
            </a:r>
            <a:r>
              <a:rPr lang="fi-FI" dirty="0" err="1"/>
              <a:t>Havukka</a:t>
            </a:r>
            <a:r>
              <a:rPr lang="fi-FI" dirty="0"/>
              <a:t>-Pakilasta, joka toimii jo vahvassa yhteistyössä koulun kanssa.</a:t>
            </a:r>
          </a:p>
          <a:p>
            <a:r>
              <a:rPr lang="fi-FI" dirty="0"/>
              <a:t>Yhteistyössä päiväkodin kanssa tavoitteena muodostaa mahdollisimman toimivia luokkia:</a:t>
            </a:r>
          </a:p>
          <a:p>
            <a:pPr lvl="1"/>
            <a:r>
              <a:rPr lang="fi-FI" dirty="0"/>
              <a:t>Luokat muodostetaan pedagogisin perustein</a:t>
            </a:r>
          </a:p>
          <a:p>
            <a:pPr lvl="2"/>
            <a:r>
              <a:rPr lang="fi-FI" dirty="0"/>
              <a:t>Erilaisten oppijoiden huomioiminen</a:t>
            </a:r>
          </a:p>
          <a:p>
            <a:pPr lvl="2"/>
            <a:r>
              <a:rPr lang="fi-FI" dirty="0"/>
              <a:t>Tyttöjä ja poikia mahdollisimman tasaisesti</a:t>
            </a:r>
          </a:p>
          <a:p>
            <a:pPr lvl="2"/>
            <a:r>
              <a:rPr lang="fi-FI" dirty="0"/>
              <a:t>Aina paras kaveri ei ole paras opiskelukaveri</a:t>
            </a:r>
          </a:p>
          <a:p>
            <a:r>
              <a:rPr lang="fi-FI" dirty="0"/>
              <a:t>Päiväkotiryhmä yleensä jaetaan ryhmän koosta riippuen.</a:t>
            </a:r>
          </a:p>
          <a:p>
            <a:r>
              <a:rPr lang="fi-FI" dirty="0"/>
              <a:t>Koulutulokas siirtyy uudelle askelmalle elämässään ja se on uusi haaste, mutta myös uusi mahdollisuus.</a:t>
            </a:r>
          </a:p>
          <a:p>
            <a:r>
              <a:rPr lang="fi-FI" dirty="0"/>
              <a:t>Uudet kaverit ovat tervetulleita. </a:t>
            </a:r>
          </a:p>
          <a:p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AB8B1FA-3E5F-4EB6-B392-1001993B7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E07B68-FCA6-2349-832C-EC5A24DDD415}" type="datetime1">
              <a:rPr lang="fi-FI" smtClean="0"/>
              <a:pPr>
                <a:defRPr/>
              </a:pPr>
              <a:t>13.12.2022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10C6CB2-0602-4AC2-A82F-67C6AEC18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BE2EC45-430E-4568-9308-03629D62E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999F25-12A7-AA4B-872C-C9003A662F9E}" type="slidenum">
              <a:rPr lang="fi-FI" smtClean="0"/>
              <a:pPr>
                <a:defRPr/>
              </a:pPr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795465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C6C6311-D02F-4111-97C7-0BE287962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rgbClr val="0070C0"/>
                </a:solidFill>
              </a:rPr>
              <a:t>Oppimisen tuki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924E351-CB31-44F6-8DFF-E5D9A71816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0208" y="1337526"/>
            <a:ext cx="5875272" cy="4979988"/>
          </a:xfrm>
        </p:spPr>
        <p:txBody>
          <a:bodyPr/>
          <a:lstStyle/>
          <a:p>
            <a:pPr marL="0" indent="0">
              <a:buNone/>
            </a:pPr>
            <a:r>
              <a:rPr lang="fi-FI" b="1" dirty="0"/>
              <a:t>Moniammatillinen oppilashuoltoryhmä</a:t>
            </a:r>
          </a:p>
          <a:p>
            <a:endParaRPr lang="fi-FI" dirty="0"/>
          </a:p>
          <a:p>
            <a:r>
              <a:rPr lang="fi-FI" dirty="0"/>
              <a:t>Ryhmä työskentelee kouluyhteisön hyvinvoinnin edistämiseksi ja etsii ratkaisuja tukea tarvitsevien oppilaiden auttamiseksi.</a:t>
            </a:r>
          </a:p>
          <a:p>
            <a:endParaRPr lang="fi-FI" dirty="0"/>
          </a:p>
          <a:p>
            <a:r>
              <a:rPr lang="fi-FI" dirty="0"/>
              <a:t>Ryhmään kuuluu rehtori, kouluterveydenhoitaja, koulukuraattori, koulupsykologi, erityisopettaja sekä tarvittaessa luokanopettaja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07DD617-ADF0-4AB5-903B-0DA71B265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E07B68-FCA6-2349-832C-EC5A24DDD415}" type="datetime1">
              <a:rPr lang="fi-FI" smtClean="0"/>
              <a:pPr>
                <a:defRPr/>
              </a:pPr>
              <a:t>13.12.2022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4D23B92-C622-4D44-BE3C-27C7B0413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743DB6-5FC5-4052-8311-F0AD1B62F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999F25-12A7-AA4B-872C-C9003A662F9E}" type="slidenum">
              <a:rPr lang="fi-FI" smtClean="0"/>
              <a:pPr>
                <a:defRPr/>
              </a:pPr>
              <a:t>9</a:t>
            </a:fld>
            <a:endParaRPr lang="fi-FI"/>
          </a:p>
        </p:txBody>
      </p:sp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C21FDA19-DE0F-4C2E-8CFB-44BCF157BD66}"/>
              </a:ext>
            </a:extLst>
          </p:cNvPr>
          <p:cNvSpPr txBox="1">
            <a:spLocks/>
          </p:cNvSpPr>
          <p:nvPr/>
        </p:nvSpPr>
        <p:spPr bwMode="auto">
          <a:xfrm>
            <a:off x="609600" y="1349375"/>
            <a:ext cx="4397604" cy="497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i-FI" b="1" dirty="0"/>
              <a:t>Oppimista tukevat yleisesti</a:t>
            </a:r>
          </a:p>
          <a:p>
            <a:endParaRPr lang="fi-FI" dirty="0"/>
          </a:p>
          <a:p>
            <a:r>
              <a:rPr lang="fi-FI" dirty="0"/>
              <a:t>monipuoliset ja vaihtelevat koulutehtävät</a:t>
            </a:r>
          </a:p>
          <a:p>
            <a:r>
              <a:rPr lang="fi-FI" dirty="0"/>
              <a:t>opiskelu joustavissa opetusryhmissä</a:t>
            </a:r>
          </a:p>
          <a:p>
            <a:r>
              <a:rPr lang="fi-FI" dirty="0"/>
              <a:t>oppilaanohjaus</a:t>
            </a:r>
          </a:p>
          <a:p>
            <a:r>
              <a:rPr lang="fi-FI" dirty="0"/>
              <a:t>tukiopetus</a:t>
            </a:r>
          </a:p>
          <a:p>
            <a:r>
              <a:rPr lang="fi-FI" dirty="0"/>
              <a:t>erityisopetus</a:t>
            </a:r>
          </a:p>
          <a:p>
            <a:r>
              <a:rPr lang="fi-FI" dirty="0"/>
              <a:t>oppilashuollon palvelut</a:t>
            </a:r>
          </a:p>
          <a:p>
            <a:r>
              <a:rPr lang="fi-FI" dirty="0"/>
              <a:t>erityisen ja tehostetun tuen palvelut</a:t>
            </a:r>
          </a:p>
        </p:txBody>
      </p:sp>
    </p:spTree>
    <p:extLst>
      <p:ext uri="{BB962C8B-B14F-4D97-AF65-F5344CB8AC3E}">
        <p14:creationId xmlns:p14="http://schemas.microsoft.com/office/powerpoint/2010/main" val="3493694304"/>
      </p:ext>
    </p:extLst>
  </p:cSld>
  <p:clrMapOvr>
    <a:masterClrMapping/>
  </p:clrMapOvr>
</p:sld>
</file>

<file path=ppt/theme/theme1.xml><?xml version="1.0" encoding="utf-8"?>
<a:theme xmlns:a="http://schemas.openxmlformats.org/drawingml/2006/main" name="HKI-perus">
  <a:themeElements>
    <a:clrScheme name="HKI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00BF"/>
      </a:accent1>
      <a:accent2>
        <a:srgbClr val="FD4F00"/>
      </a:accent2>
      <a:accent3>
        <a:srgbClr val="9FC9EB"/>
      </a:accent3>
      <a:accent4>
        <a:srgbClr val="F5A3C7"/>
      </a:accent4>
      <a:accent5>
        <a:srgbClr val="FFC61E"/>
      </a:accent5>
      <a:accent6>
        <a:srgbClr val="00D7A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KI_presentation" id="{3718C63E-2774-2F49-BDE0-593B8628DB43}" vid="{B589FADD-51C4-C649-AE89-0E60A3A9D544}"/>
    </a:ext>
  </a:extLst>
</a:theme>
</file>

<file path=ppt/theme/theme2.xml><?xml version="1.0" encoding="utf-8"?>
<a:theme xmlns:a="http://schemas.openxmlformats.org/drawingml/2006/main" name="HKI-bussi">
  <a:themeElements>
    <a:clrScheme name="HKI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00BF"/>
      </a:accent1>
      <a:accent2>
        <a:srgbClr val="FD4F00"/>
      </a:accent2>
      <a:accent3>
        <a:srgbClr val="9FC9EB"/>
      </a:accent3>
      <a:accent4>
        <a:srgbClr val="F5A3C7"/>
      </a:accent4>
      <a:accent5>
        <a:srgbClr val="FFC61E"/>
      </a:accent5>
      <a:accent6>
        <a:srgbClr val="00D7A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KI_presentation" id="{3718C63E-2774-2F49-BDE0-593B8628DB43}" vid="{80A303D3-80D4-BB4A-9F3E-19A365AD309C}"/>
    </a:ext>
  </a:extLst>
</a:theme>
</file>

<file path=ppt/theme/theme3.xml><?xml version="1.0" encoding="utf-8"?>
<a:theme xmlns:a="http://schemas.openxmlformats.org/drawingml/2006/main" name="HKI-metro">
  <a:themeElements>
    <a:clrScheme name="HKI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00BF"/>
      </a:accent1>
      <a:accent2>
        <a:srgbClr val="FD4F00"/>
      </a:accent2>
      <a:accent3>
        <a:srgbClr val="9FC9EB"/>
      </a:accent3>
      <a:accent4>
        <a:srgbClr val="F5A3C7"/>
      </a:accent4>
      <a:accent5>
        <a:srgbClr val="FFC61E"/>
      </a:accent5>
      <a:accent6>
        <a:srgbClr val="00D7A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rgbClr val="FFFFFF"/>
        </a:solidFill>
        <a:ln>
          <a:noFill/>
        </a:ln>
        <a:extLs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round/>
              <a:headEnd/>
              <a:tailEnd/>
            </a14:hiddenLine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</a:objectDefaults>
  <a:extraClrSchemeLst/>
  <a:extLst>
    <a:ext uri="{05A4C25C-085E-4340-85A3-A5531E510DB2}">
      <thm15:themeFamily xmlns:thm15="http://schemas.microsoft.com/office/thememl/2012/main" name="HKI_presentation" id="{3718C63E-2774-2F49-BDE0-593B8628DB43}" vid="{262FDA4B-F901-B141-8882-79AF687682C9}"/>
    </a:ext>
  </a:extLst>
</a:theme>
</file>

<file path=ppt/theme/theme4.xml><?xml version="1.0" encoding="utf-8"?>
<a:theme xmlns:a="http://schemas.openxmlformats.org/drawingml/2006/main" name="HKI-spåra">
  <a:themeElements>
    <a:clrScheme name="HKI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00BF"/>
      </a:accent1>
      <a:accent2>
        <a:srgbClr val="FD4F00"/>
      </a:accent2>
      <a:accent3>
        <a:srgbClr val="9FC9EB"/>
      </a:accent3>
      <a:accent4>
        <a:srgbClr val="F5A3C7"/>
      </a:accent4>
      <a:accent5>
        <a:srgbClr val="FFC61E"/>
      </a:accent5>
      <a:accent6>
        <a:srgbClr val="00D7A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KI_presentation" id="{3718C63E-2774-2F49-BDE0-593B8628DB43}" vid="{00BB623D-8CA2-CE4A-887B-EA5D81084568}"/>
    </a:ext>
  </a:extLst>
</a:theme>
</file>

<file path=ppt/theme/theme5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DF36D2AB94EB904FAF1A463155FFFCCE" ma:contentTypeVersion="1" ma:contentTypeDescription="Luo uusi asiakirja." ma:contentTypeScope="" ma:versionID="e308ab18e438637e8992a878285dc733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ec41fa38566c5dfcabfa1df2b84f69da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Ajoituksen alkamispäivämäärä" ma:description="Ajoituksen alkamispäivämäärä on julkaisuominaisuuden luoma sivustosarake. Sillä määritetään päivämäärä ja kellonaika, jolloin vierailijat näkevät sivuston ensimmäisen kerran." ma:hidden="true" ma:internalName="PublishingStartDate">
      <xsd:simpleType>
        <xsd:restriction base="dms:Unknown"/>
      </xsd:simpleType>
    </xsd:element>
    <xsd:element name="PublishingExpirationDate" ma:index="9" nillable="true" ma:displayName="Ajoituksen päättymispäivämäärä" ma:description="Ajoituksen päättymispäivämäärä on julkaisuominaisuuden luoma sivustosarake. Sillä määritetään päivämäärä ja kellonaika, jolloin vierailijat eivät enää näe tätä sivustoa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CBA862A-5A5F-4112-9179-2B1BA36AF9E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54F5D74-56FC-462B-A545-48CED36361F8}">
  <ds:schemaRefs>
    <ds:schemaRef ds:uri="46fcde59-e350-40c2-8288-8d0ddcab9cfc"/>
    <ds:schemaRef ds:uri="a261f774-13a0-49dc-8d82-7764d278fc09"/>
    <ds:schemaRef ds:uri="e591305a-12bc-4bf3-aac0-7898399607f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59D992B0-3B7F-4F64-8F8D-DA4BA3E4E43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</TotalTime>
  <Words>1605</Words>
  <Application>Microsoft Office PowerPoint</Application>
  <PresentationFormat>Laajakuva</PresentationFormat>
  <Paragraphs>260</Paragraphs>
  <Slides>24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4</vt:i4>
      </vt:variant>
      <vt:variant>
        <vt:lpstr>Dian otsikot</vt:lpstr>
      </vt:variant>
      <vt:variant>
        <vt:i4>24</vt:i4>
      </vt:variant>
    </vt:vector>
  </HeadingPairs>
  <TitlesOfParts>
    <vt:vector size="31" baseType="lpstr">
      <vt:lpstr>Arial</vt:lpstr>
      <vt:lpstr>Arial Black</vt:lpstr>
      <vt:lpstr>Calibri</vt:lpstr>
      <vt:lpstr>HKI-perus</vt:lpstr>
      <vt:lpstr>HKI-bussi</vt:lpstr>
      <vt:lpstr>HKI-metro</vt:lpstr>
      <vt:lpstr>HKI-spåra</vt:lpstr>
      <vt:lpstr>Tervetuloa kouluun!</vt:lpstr>
      <vt:lpstr>Pakilan ala-asteen visio ja toiminta-ajatus</vt:lpstr>
      <vt:lpstr>Pakilan ala-asteella</vt:lpstr>
      <vt:lpstr>Meidän koulumme</vt:lpstr>
      <vt:lpstr>Meidän koulumme kieliohjelma</vt:lpstr>
      <vt:lpstr>Koulupolku alkaa</vt:lpstr>
      <vt:lpstr>Mitä ja miten koulussa opiskellaan?</vt:lpstr>
      <vt:lpstr>Luokkien muodostaminen</vt:lpstr>
      <vt:lpstr>Oppimisen tuki</vt:lpstr>
      <vt:lpstr>Tärkeät päivämäärät</vt:lpstr>
      <vt:lpstr>Miten ilmoittaudutaan?</vt:lpstr>
      <vt:lpstr>Kouluun vuotta aikaisemmin tai myöhemmin</vt:lpstr>
      <vt:lpstr>Ulkokuntalaiset hakijat</vt:lpstr>
      <vt:lpstr>Painotettuun, kaksikieliseen ja englanninkieliseen opetukseen hakeutuminen</vt:lpstr>
      <vt:lpstr>Painotettuun, kaksikieliseen ja englanninkieliseen opetukseen hakeutuminen</vt:lpstr>
      <vt:lpstr>Hakukohteet 1. luokalla</vt:lpstr>
      <vt:lpstr>Mikä on opinpolku?</vt:lpstr>
      <vt:lpstr>Opinpolut painotetussa opetuksessa pääosin alkavat 3. luokalla</vt:lpstr>
      <vt:lpstr>Opinpolut englanninkielisessä ja kaksikielisessä opetuksessa</vt:lpstr>
      <vt:lpstr>Opinpolut (eli kielikylpypolut) kielikylpyopetuksessa</vt:lpstr>
      <vt:lpstr>Lisätietoa</vt:lpstr>
      <vt:lpstr>Koululaisten iltapäivä –  mitä koulupäivän jälkeen?</vt:lpstr>
      <vt:lpstr>Hakeminen perusopetuksen iltapäivätoimintaan</vt:lpstr>
      <vt:lpstr>  Kysymyksiä?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Asettelumallit</dc:title>
  <dc:creator>tino.nyman@werklig.com</dc:creator>
  <cp:lastModifiedBy>Hyttinen Elisa</cp:lastModifiedBy>
  <cp:revision>26</cp:revision>
  <dcterms:created xsi:type="dcterms:W3CDTF">2017-05-02T11:58:37Z</dcterms:created>
  <dcterms:modified xsi:type="dcterms:W3CDTF">2022-12-13T08:51:31Z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0x010100DF36D2AB94EB904FAF1A463155FFFCCE</vt:lpwstr>
  </property>
  <property fmtid="{D5CDD505-2E9C-101B-9397-08002B2CF9AE}" pid="3" name="MediaServiceImageTags">
    <vt:lpwstr/>
  </property>
  <property fmtid="{D5CDD505-2E9C-101B-9397-08002B2CF9AE}" pid="4" name="MSIP_Label_f35e945f-875f-47b7-87fa-10b3524d17f5_Enabled">
    <vt:lpwstr>true</vt:lpwstr>
  </property>
  <property fmtid="{D5CDD505-2E9C-101B-9397-08002B2CF9AE}" pid="5" name="MSIP_Label_f35e945f-875f-47b7-87fa-10b3524d17f5_SetDate">
    <vt:lpwstr>2022-11-10T09:30:59Z</vt:lpwstr>
  </property>
  <property fmtid="{D5CDD505-2E9C-101B-9397-08002B2CF9AE}" pid="6" name="MSIP_Label_f35e945f-875f-47b7-87fa-10b3524d17f5_Method">
    <vt:lpwstr>Standard</vt:lpwstr>
  </property>
  <property fmtid="{D5CDD505-2E9C-101B-9397-08002B2CF9AE}" pid="7" name="MSIP_Label_f35e945f-875f-47b7-87fa-10b3524d17f5_Name">
    <vt:lpwstr>Julkinen (harkinnanvaraisesti)</vt:lpwstr>
  </property>
  <property fmtid="{D5CDD505-2E9C-101B-9397-08002B2CF9AE}" pid="8" name="MSIP_Label_f35e945f-875f-47b7-87fa-10b3524d17f5_SiteId">
    <vt:lpwstr>3feb6bc1-d722-4726-966c-5b58b64df752</vt:lpwstr>
  </property>
  <property fmtid="{D5CDD505-2E9C-101B-9397-08002B2CF9AE}" pid="9" name="MSIP_Label_f35e945f-875f-47b7-87fa-10b3524d17f5_ActionId">
    <vt:lpwstr>c12c8f4d-235f-4242-bba9-57b3cc516b98</vt:lpwstr>
  </property>
  <property fmtid="{D5CDD505-2E9C-101B-9397-08002B2CF9AE}" pid="10" name="MSIP_Label_f35e945f-875f-47b7-87fa-10b3524d17f5_ContentBits">
    <vt:lpwstr>0</vt:lpwstr>
  </property>
</Properties>
</file>